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p:sldMasterIdLst>
    <p:sldMasterId id="2147483648" r:id="rId1"/>
  </p:sldMasterIdLst>
  <p:notesMasterIdLst>
    <p:notesMasterId r:id="rId4"/>
  </p:notesMasterIdLst>
  <p:handoutMasterIdLst>
    <p:handoutMasterId r:id="rId73"/>
  </p:handoutMasterIdLst>
  <p:sldIdLst>
    <p:sldId id="537" r:id="rId3"/>
    <p:sldId id="274" r:id="rId5"/>
    <p:sldId id="417" r:id="rId6"/>
    <p:sldId id="418" r:id="rId7"/>
    <p:sldId id="450" r:id="rId8"/>
    <p:sldId id="453" r:id="rId9"/>
    <p:sldId id="281" r:id="rId10"/>
    <p:sldId id="347" r:id="rId11"/>
    <p:sldId id="261" r:id="rId12"/>
    <p:sldId id="278" r:id="rId13"/>
    <p:sldId id="260" r:id="rId14"/>
    <p:sldId id="519" r:id="rId15"/>
    <p:sldId id="454" r:id="rId16"/>
    <p:sldId id="455" r:id="rId17"/>
    <p:sldId id="594" r:id="rId18"/>
    <p:sldId id="595" r:id="rId19"/>
    <p:sldId id="596" r:id="rId20"/>
    <p:sldId id="597" r:id="rId21"/>
    <p:sldId id="598" r:id="rId22"/>
    <p:sldId id="599" r:id="rId23"/>
    <p:sldId id="456" r:id="rId24"/>
    <p:sldId id="457" r:id="rId25"/>
    <p:sldId id="600" r:id="rId26"/>
    <p:sldId id="601" r:id="rId27"/>
    <p:sldId id="458" r:id="rId28"/>
    <p:sldId id="459" r:id="rId29"/>
    <p:sldId id="460" r:id="rId30"/>
    <p:sldId id="461" r:id="rId31"/>
    <p:sldId id="462" r:id="rId32"/>
    <p:sldId id="463" r:id="rId33"/>
    <p:sldId id="464" r:id="rId34"/>
    <p:sldId id="465" r:id="rId35"/>
    <p:sldId id="466" r:id="rId36"/>
    <p:sldId id="467" r:id="rId37"/>
    <p:sldId id="468" r:id="rId38"/>
    <p:sldId id="602" r:id="rId39"/>
    <p:sldId id="604" r:id="rId40"/>
    <p:sldId id="469" r:id="rId41"/>
    <p:sldId id="470" r:id="rId42"/>
    <p:sldId id="471" r:id="rId43"/>
    <p:sldId id="472" r:id="rId44"/>
    <p:sldId id="473" r:id="rId45"/>
    <p:sldId id="607" r:id="rId46"/>
    <p:sldId id="475" r:id="rId47"/>
    <p:sldId id="476" r:id="rId48"/>
    <p:sldId id="509" r:id="rId49"/>
    <p:sldId id="477" r:id="rId50"/>
    <p:sldId id="478" r:id="rId51"/>
    <p:sldId id="479" r:id="rId52"/>
    <p:sldId id="606" r:id="rId53"/>
    <p:sldId id="605" r:id="rId54"/>
    <p:sldId id="480" r:id="rId55"/>
    <p:sldId id="481" r:id="rId56"/>
    <p:sldId id="527" r:id="rId57"/>
    <p:sldId id="528" r:id="rId58"/>
    <p:sldId id="529" r:id="rId59"/>
    <p:sldId id="482" r:id="rId60"/>
    <p:sldId id="502" r:id="rId61"/>
    <p:sldId id="511" r:id="rId62"/>
    <p:sldId id="510" r:id="rId63"/>
    <p:sldId id="503" r:id="rId64"/>
    <p:sldId id="504" r:id="rId65"/>
    <p:sldId id="505" r:id="rId66"/>
    <p:sldId id="512" r:id="rId67"/>
    <p:sldId id="522" r:id="rId68"/>
    <p:sldId id="530" r:id="rId69"/>
    <p:sldId id="531" r:id="rId70"/>
    <p:sldId id="532" r:id="rId71"/>
    <p:sldId id="536" r:id="rId72"/>
  </p:sldIdLst>
  <p:sldSz cx="12192000" cy="6858000"/>
  <p:notesSz cx="9926320" cy="6797675"/>
  <p:defaultTextStyle>
    <a:defPPr>
      <a:defRPr lang="zh-CN"/>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frameSlides="1"/>
  <p:clrMru>
    <a:srgbClr val="55C4C7"/>
    <a:srgbClr val="F85492"/>
    <a:srgbClr val="F6BB00"/>
    <a:srgbClr val="920683"/>
    <a:srgbClr val="A78247"/>
    <a:srgbClr val="FF3399"/>
    <a:srgbClr val="FF0066"/>
    <a:srgbClr val="EB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p:restoredTop sz="94700"/>
  </p:normalViewPr>
  <p:slideViewPr>
    <p:cSldViewPr snapToObjects="1" showGuides="1">
      <p:cViewPr varScale="1">
        <p:scale>
          <a:sx n="64" d="100"/>
          <a:sy n="64" d="100"/>
        </p:scale>
        <p:origin x="792" y="52"/>
      </p:cViewPr>
      <p:guideLst>
        <p:guide orient="horz" pos="428"/>
        <p:guide pos="4294"/>
      </p:guideLst>
    </p:cSldViewPr>
  </p:slideViewPr>
  <p:outlineViewPr>
    <p:cViewPr>
      <p:scale>
        <a:sx n="33" d="100"/>
        <a:sy n="33" d="100"/>
      </p:scale>
      <p:origin x="0" y="-9798"/>
    </p:cViewPr>
  </p:outlineViewPr>
  <p:notesTextViewPr>
    <p:cViewPr>
      <p:scale>
        <a:sx n="100" d="100"/>
        <a:sy n="100" d="100"/>
      </p:scale>
      <p:origin x="0" y="0"/>
    </p:cViewPr>
  </p:notesTextViewPr>
  <p:sorterViewPr showFormatting="0">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handoutMaster" Target="handoutMasters/handoutMaster1.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oleObject" Target="file:///C:\Users\kyy\Desktop\&#21508;&#29256;&#22359;\&#24037;&#40836;&#32479;&#3574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[工龄统计.xlsx]Sheet1!数据透视表1</c:name>
    <c:fmtId val="-1"/>
  </c:pivotSource>
  <c:chart>
    <c:autoTitleDeleted val="1"/>
    <c:plotArea>
      <c:layout/>
      <c:barChart>
        <c:barDir val="col"/>
        <c:grouping val="clustered"/>
        <c:varyColors val="0"/>
        <c:ser>
          <c:idx val="0"/>
          <c:order val="0"/>
          <c:tx>
            <c:strRef>
              <c:f>Sheet1!$B$3</c:f>
              <c:strCache>
                <c:ptCount val="1"/>
                <c:pt idx="0">
                  <c:v>汇总</c:v>
                </c:pt>
              </c:strCache>
            </c:strRef>
          </c:tx>
          <c:spPr>
            <a:solidFill>
              <a:srgbClr val="92D050"/>
            </a:solidFill>
          </c:spPr>
          <c:invertIfNegative val="0"/>
          <c:dLbls>
            <c:spPr>
              <a:noFill/>
              <a:ln>
                <a:noFill/>
              </a:ln>
              <a:effectLst/>
            </c:spPr>
            <c:txPr>
              <a:bodyPr rot="0" spcFirstLastPara="0" vertOverflow="ellipsis" vert="horz" wrap="square" lIns="38100" tIns="19050" rIns="38100" bIns="19050" anchor="ctr" anchorCtr="1"/>
              <a:lstStyle/>
              <a:p>
                <a:pPr>
                  <a:defRPr lang="zh-CN" sz="1100" b="1"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Sheet1!$A$4:$A$23</c:f>
              <c:strCache>
                <c:ptCount val="19"/>
                <c:pt idx="0">
                  <c:v>1年以下</c:v>
                </c:pt>
                <c:pt idx="1">
                  <c:v>1年</c:v>
                </c:pt>
                <c:pt idx="2">
                  <c:v>2年</c:v>
                </c:pt>
                <c:pt idx="3">
                  <c:v>3年</c:v>
                </c:pt>
                <c:pt idx="4">
                  <c:v>4年</c:v>
                </c:pt>
                <c:pt idx="5">
                  <c:v>5年</c:v>
                </c:pt>
                <c:pt idx="6">
                  <c:v>6年</c:v>
                </c:pt>
                <c:pt idx="7">
                  <c:v>7年</c:v>
                </c:pt>
                <c:pt idx="8">
                  <c:v>8年</c:v>
                </c:pt>
                <c:pt idx="9">
                  <c:v>9年</c:v>
                </c:pt>
                <c:pt idx="10">
                  <c:v>10年</c:v>
                </c:pt>
                <c:pt idx="11">
                  <c:v>11年</c:v>
                </c:pt>
                <c:pt idx="12">
                  <c:v>12年</c:v>
                </c:pt>
                <c:pt idx="13">
                  <c:v>13年</c:v>
                </c:pt>
                <c:pt idx="14">
                  <c:v>14年</c:v>
                </c:pt>
                <c:pt idx="15">
                  <c:v>15年</c:v>
                </c:pt>
                <c:pt idx="16">
                  <c:v>16-20年</c:v>
                </c:pt>
                <c:pt idx="17">
                  <c:v>21-25年</c:v>
                </c:pt>
                <c:pt idx="18">
                  <c:v>26年以上</c:v>
                </c:pt>
              </c:strCache>
            </c:strRef>
          </c:cat>
          <c:val>
            <c:numRef>
              <c:f>Sheet1!$B$4:$B$23</c:f>
              <c:numCache>
                <c:formatCode>General</c:formatCode>
                <c:ptCount val="19"/>
                <c:pt idx="0">
                  <c:v>91</c:v>
                </c:pt>
                <c:pt idx="1">
                  <c:v>48</c:v>
                </c:pt>
                <c:pt idx="2">
                  <c:v>104</c:v>
                </c:pt>
                <c:pt idx="3">
                  <c:v>120</c:v>
                </c:pt>
                <c:pt idx="4">
                  <c:v>109</c:v>
                </c:pt>
                <c:pt idx="5">
                  <c:v>132</c:v>
                </c:pt>
                <c:pt idx="6">
                  <c:v>109</c:v>
                </c:pt>
                <c:pt idx="7">
                  <c:v>78</c:v>
                </c:pt>
                <c:pt idx="8">
                  <c:v>84</c:v>
                </c:pt>
                <c:pt idx="9">
                  <c:v>73</c:v>
                </c:pt>
                <c:pt idx="10">
                  <c:v>75</c:v>
                </c:pt>
                <c:pt idx="11">
                  <c:v>41</c:v>
                </c:pt>
                <c:pt idx="12">
                  <c:v>59</c:v>
                </c:pt>
                <c:pt idx="13">
                  <c:v>61</c:v>
                </c:pt>
                <c:pt idx="14">
                  <c:v>46</c:v>
                </c:pt>
                <c:pt idx="15">
                  <c:v>48</c:v>
                </c:pt>
                <c:pt idx="16">
                  <c:v>126</c:v>
                </c:pt>
                <c:pt idx="17">
                  <c:v>120</c:v>
                </c:pt>
                <c:pt idx="18">
                  <c:v>193</c:v>
                </c:pt>
              </c:numCache>
            </c:numRef>
          </c:val>
        </c:ser>
        <c:dLbls>
          <c:showLegendKey val="0"/>
          <c:showVal val="0"/>
          <c:showCatName val="0"/>
          <c:showSerName val="0"/>
          <c:showPercent val="0"/>
          <c:showBubbleSize val="0"/>
        </c:dLbls>
        <c:gapWidth val="150"/>
        <c:axId val="992536064"/>
        <c:axId val="994017280"/>
      </c:barChart>
      <c:catAx>
        <c:axId val="992536064"/>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800" b="1"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994017280"/>
        <c:crosses val="autoZero"/>
        <c:auto val="1"/>
        <c:lblAlgn val="ctr"/>
        <c:lblOffset val="100"/>
        <c:noMultiLvlLbl val="0"/>
      </c:catAx>
      <c:valAx>
        <c:axId val="994017280"/>
        <c:scaling>
          <c:orientation val="minMax"/>
        </c:scaling>
        <c:delete val="1"/>
        <c:axPos val="l"/>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992536064"/>
        <c:crosses val="autoZero"/>
        <c:crossBetween val="between"/>
      </c:valAx>
    </c:plotArea>
    <c:plotVisOnly val="1"/>
    <c:dispBlanksAs val="gap"/>
    <c:showDLblsOverMax val="0"/>
  </c:chart>
  <c:txPr>
    <a:bodyPr/>
    <a:lstStyle/>
    <a:p>
      <a:pPr>
        <a:defRPr lang="zh-CN"/>
      </a:pP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3">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9CE15EA-6B5F-45BB-A888-D2E2CB46EA70}" type="doc">
      <dgm:prSet loTypeId="urn:microsoft.com/office/officeart/2005/8/layout/vList2#1" loCatId="list" qsTypeId="urn:microsoft.com/office/officeart/2005/8/quickstyle/simple1#1" qsCatId="simple" csTypeId="urn:microsoft.com/office/officeart/2005/8/colors/accent2_2#1" csCatId="accent2" phldr="1"/>
      <dgm:spPr/>
      <dgm:t>
        <a:bodyPr/>
        <a:lstStyle/>
        <a:p>
          <a:endParaRPr lang="zh-CN" altLang="en-US"/>
        </a:p>
      </dgm:t>
    </dgm:pt>
    <dgm:pt modelId="{6B8E1FA9-AFFC-41F3-8AD8-568417BE595F}">
      <dgm:prSet custT="1"/>
      <dgm:spPr>
        <a:solidFill>
          <a:srgbClr val="CF7977"/>
        </a:solidFill>
      </dgm:spPr>
      <dgm:t>
        <a:bodyPr/>
        <a:lstStyle/>
        <a:p>
          <a:pPr rtl="0"/>
          <a:r>
            <a:rPr lang="zh-CN" altLang="zh-CN" sz="1200" b="1" dirty="0" smtClean="0">
              <a:latin typeface="微软雅黑" panose="020B0503020204020204" pitchFamily="34" charset="-122"/>
              <a:ea typeface="微软雅黑" panose="020B0503020204020204" pitchFamily="34" charset="-122"/>
            </a:rPr>
            <a:t>既有建筑更新研究设计中心</a:t>
          </a:r>
          <a:r>
            <a:rPr lang="zh-CN" altLang="en-US" sz="1200" b="1" dirty="0" smtClean="0">
              <a:latin typeface="微软雅黑" panose="020B0503020204020204" pitchFamily="34" charset="-122"/>
              <a:ea typeface="微软雅黑" panose="020B0503020204020204" pitchFamily="34" charset="-122"/>
            </a:rPr>
            <a:t>四大职能</a:t>
          </a:r>
          <a:endParaRPr lang="zh-CN" altLang="en-US" sz="1200" dirty="0">
            <a:latin typeface="微软雅黑" panose="020B0503020204020204" pitchFamily="34" charset="-122"/>
            <a:ea typeface="微软雅黑" panose="020B0503020204020204" pitchFamily="34" charset="-122"/>
          </a:endParaRPr>
        </a:p>
      </dgm:t>
    </dgm:pt>
    <dgm:pt modelId="{9AF07819-A178-49C5-8DA4-03357F32D2D1}" cxnId="{5C0CD94D-DA0B-4E75-8FD7-F8B367724336}"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096C38D2-8DA3-42C8-8057-52E65296C296}" cxnId="{5C0CD94D-DA0B-4E75-8FD7-F8B367724336}"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83DB1F10-24C2-4598-AD51-354E1B8A77BD}">
      <dgm:prSet custT="1"/>
      <dgm:spPr>
        <a:solidFill>
          <a:schemeClr val="accent2">
            <a:lumMod val="60000"/>
            <a:lumOff val="40000"/>
          </a:schemeClr>
        </a:solidFill>
      </dgm:spPr>
      <dgm:t>
        <a:bodyPr/>
        <a:lstStyle/>
        <a:p>
          <a:pPr rtl="0"/>
          <a:r>
            <a:rPr lang="zh-CN" altLang="en-US" sz="1200" dirty="0" smtClean="0">
              <a:latin typeface="微软雅黑" panose="020B0503020204020204" pitchFamily="34" charset="-122"/>
              <a:ea typeface="微软雅黑" panose="020B0503020204020204" pitchFamily="34" charset="-122"/>
            </a:rPr>
            <a:t>政府智库，建立和完善既有建筑更新改造</a:t>
          </a:r>
          <a:r>
            <a:rPr lang="zh-CN" altLang="en-US" sz="1100" dirty="0" smtClean="0">
              <a:latin typeface="微软雅黑" panose="020B0503020204020204" pitchFamily="34" charset="-122"/>
              <a:ea typeface="微软雅黑" panose="020B0503020204020204" pitchFamily="34" charset="-122"/>
            </a:rPr>
            <a:t>相关评估体系和标准，科学引导开发建设，传播城市内涵式发展理念。促进成员单位间的交流合作。</a:t>
          </a:r>
          <a:endParaRPr lang="zh-CN" altLang="en-US" sz="1100" dirty="0">
            <a:latin typeface="微软雅黑" panose="020B0503020204020204" pitchFamily="34" charset="-122"/>
            <a:ea typeface="微软雅黑" panose="020B0503020204020204" pitchFamily="34" charset="-122"/>
          </a:endParaRPr>
        </a:p>
      </dgm:t>
    </dgm:pt>
    <dgm:pt modelId="{E1874E36-0DB2-4B1D-A9A9-3C213E3B3960}" cxnId="{4E7CFDED-B66A-43BF-9470-ECDD61F749D4}"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6DD2772D-6813-41FA-9311-5C8EEBC55760}" cxnId="{4E7CFDED-B66A-43BF-9470-ECDD61F749D4}"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21816B63-29F5-4A0B-A459-127D60298DF2}" type="pres">
      <dgm:prSet presAssocID="{79CE15EA-6B5F-45BB-A888-D2E2CB46EA70}" presName="linear" presStyleCnt="0">
        <dgm:presLayoutVars>
          <dgm:animLvl val="lvl"/>
          <dgm:resizeHandles val="exact"/>
        </dgm:presLayoutVars>
      </dgm:prSet>
      <dgm:spPr/>
      <dgm:t>
        <a:bodyPr/>
        <a:lstStyle/>
        <a:p>
          <a:endParaRPr lang="zh-CN" altLang="en-US"/>
        </a:p>
      </dgm:t>
    </dgm:pt>
    <dgm:pt modelId="{74D55618-8E4B-4449-A537-0E462AFD13C2}" type="pres">
      <dgm:prSet presAssocID="{6B8E1FA9-AFFC-41F3-8AD8-568417BE595F}" presName="parentText" presStyleLbl="node1" presStyleIdx="0" presStyleCnt="2" custScaleY="27653">
        <dgm:presLayoutVars>
          <dgm:chMax val="0"/>
          <dgm:bulletEnabled val="1"/>
        </dgm:presLayoutVars>
      </dgm:prSet>
      <dgm:spPr/>
      <dgm:t>
        <a:bodyPr/>
        <a:lstStyle/>
        <a:p>
          <a:endParaRPr lang="zh-CN" altLang="en-US"/>
        </a:p>
      </dgm:t>
    </dgm:pt>
    <dgm:pt modelId="{6A7E2315-62FC-40BD-A8ED-08D1B5D891C0}" type="pres">
      <dgm:prSet presAssocID="{096C38D2-8DA3-42C8-8057-52E65296C296}" presName="spacer" presStyleCnt="0"/>
      <dgm:spPr/>
    </dgm:pt>
    <dgm:pt modelId="{6AE0AFB7-4F17-4F6F-97A9-1186C93AA771}" type="pres">
      <dgm:prSet presAssocID="{83DB1F10-24C2-4598-AD51-354E1B8A77BD}" presName="parentText" presStyleLbl="node1" presStyleIdx="1" presStyleCnt="2" custLinFactY="-312" custLinFactNeighborX="0" custLinFactNeighborY="-100000">
        <dgm:presLayoutVars>
          <dgm:chMax val="0"/>
          <dgm:bulletEnabled val="1"/>
        </dgm:presLayoutVars>
      </dgm:prSet>
      <dgm:spPr>
        <a:prstGeom prst="roundRect">
          <a:avLst/>
        </a:prstGeom>
      </dgm:spPr>
      <dgm:t>
        <a:bodyPr/>
        <a:lstStyle/>
        <a:p>
          <a:endParaRPr lang="zh-CN" altLang="en-US"/>
        </a:p>
      </dgm:t>
    </dgm:pt>
  </dgm:ptLst>
  <dgm:cxnLst>
    <dgm:cxn modelId="{4E7CFDED-B66A-43BF-9470-ECDD61F749D4}" srcId="{79CE15EA-6B5F-45BB-A888-D2E2CB46EA70}" destId="{83DB1F10-24C2-4598-AD51-354E1B8A77BD}" srcOrd="1" destOrd="0" parTransId="{E1874E36-0DB2-4B1D-A9A9-3C213E3B3960}" sibTransId="{6DD2772D-6813-41FA-9311-5C8EEBC55760}"/>
    <dgm:cxn modelId="{806C4AED-BDF9-435A-B75F-299E7A517A60}" type="presOf" srcId="{6B8E1FA9-AFFC-41F3-8AD8-568417BE595F}" destId="{74D55618-8E4B-4449-A537-0E462AFD13C2}" srcOrd="0" destOrd="0" presId="urn:microsoft.com/office/officeart/2005/8/layout/vList2#1"/>
    <dgm:cxn modelId="{5C0CD94D-DA0B-4E75-8FD7-F8B367724336}" srcId="{79CE15EA-6B5F-45BB-A888-D2E2CB46EA70}" destId="{6B8E1FA9-AFFC-41F3-8AD8-568417BE595F}" srcOrd="0" destOrd="0" parTransId="{9AF07819-A178-49C5-8DA4-03357F32D2D1}" sibTransId="{096C38D2-8DA3-42C8-8057-52E65296C296}"/>
    <dgm:cxn modelId="{09EB18EA-8FAB-4D97-8833-AE76A6F2A1B3}" type="presOf" srcId="{83DB1F10-24C2-4598-AD51-354E1B8A77BD}" destId="{6AE0AFB7-4F17-4F6F-97A9-1186C93AA771}" srcOrd="0" destOrd="0" presId="urn:microsoft.com/office/officeart/2005/8/layout/vList2#1"/>
    <dgm:cxn modelId="{375E5F7C-8C4F-4748-BDBE-75997DB20D1A}" type="presOf" srcId="{79CE15EA-6B5F-45BB-A888-D2E2CB46EA70}" destId="{21816B63-29F5-4A0B-A459-127D60298DF2}" srcOrd="0" destOrd="0" presId="urn:microsoft.com/office/officeart/2005/8/layout/vList2#1"/>
    <dgm:cxn modelId="{2AA2AA48-AD78-4D0D-9C7D-29A915F25D03}" type="presParOf" srcId="{21816B63-29F5-4A0B-A459-127D60298DF2}" destId="{74D55618-8E4B-4449-A537-0E462AFD13C2}" srcOrd="0" destOrd="0" presId="urn:microsoft.com/office/officeart/2005/8/layout/vList2#1"/>
    <dgm:cxn modelId="{519B488E-684D-43B1-94AD-9B9C6C6707AD}" type="presParOf" srcId="{21816B63-29F5-4A0B-A459-127D60298DF2}" destId="{6A7E2315-62FC-40BD-A8ED-08D1B5D891C0}" srcOrd="1" destOrd="0" presId="urn:microsoft.com/office/officeart/2005/8/layout/vList2#1"/>
    <dgm:cxn modelId="{EDFBABE7-369C-411A-83FE-8D9F5242FF7F}" type="presParOf" srcId="{21816B63-29F5-4A0B-A459-127D60298DF2}" destId="{6AE0AFB7-4F17-4F6F-97A9-1186C93AA771}" srcOrd="2" destOrd="0" presId="urn:microsoft.com/office/officeart/2005/8/layout/vList2#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920727-EDA0-4A29-9026-C73B493EA25A}" type="doc">
      <dgm:prSet loTypeId="urn:microsoft.com/office/officeart/2005/8/layout/vList2#2" loCatId="list" qsTypeId="urn:microsoft.com/office/officeart/2005/8/quickstyle/simple1#2" qsCatId="simple" csTypeId="urn:microsoft.com/office/officeart/2005/8/colors/accent2_2#2" csCatId="accent2" phldr="1"/>
      <dgm:spPr/>
      <dgm:t>
        <a:bodyPr/>
        <a:lstStyle/>
        <a:p>
          <a:endParaRPr lang="zh-CN" altLang="en-US"/>
        </a:p>
      </dgm:t>
    </dgm:pt>
    <dgm:pt modelId="{033B6B15-F335-4A6D-B2EA-9314E4F5FFF6}">
      <dgm:prSet custT="1"/>
      <dgm:spPr>
        <a:solidFill>
          <a:srgbClr val="CF7977"/>
        </a:solidFill>
      </dgm:spPr>
      <dgm:t>
        <a:bodyPr/>
        <a:lstStyle/>
        <a:p>
          <a:pPr rtl="0"/>
          <a:r>
            <a:rPr lang="zh-CN" altLang="zh-CN" sz="1200" b="1" dirty="0" smtClean="0">
              <a:latin typeface="微软雅黑" panose="020B0503020204020204" pitchFamily="34" charset="-122"/>
              <a:ea typeface="微软雅黑" panose="020B0503020204020204" pitchFamily="34" charset="-122"/>
            </a:rPr>
            <a:t>既有建筑更新研究设计中心</a:t>
          </a:r>
          <a:r>
            <a:rPr lang="zh-CN" altLang="en-US" sz="1200" b="1" dirty="0" smtClean="0">
              <a:latin typeface="微软雅黑" panose="020B0503020204020204" pitchFamily="34" charset="-122"/>
              <a:ea typeface="微软雅黑" panose="020B0503020204020204" pitchFamily="34" charset="-122"/>
            </a:rPr>
            <a:t>四大组建机构</a:t>
          </a:r>
          <a:endParaRPr lang="zh-CN" altLang="en-US" sz="1200" b="1" dirty="0">
            <a:latin typeface="微软雅黑" panose="020B0503020204020204" pitchFamily="34" charset="-122"/>
            <a:ea typeface="微软雅黑" panose="020B0503020204020204" pitchFamily="34" charset="-122"/>
          </a:endParaRPr>
        </a:p>
      </dgm:t>
    </dgm:pt>
    <dgm:pt modelId="{6A0D7BE3-16D0-4849-A805-D41053BFCE92}" cxnId="{24E3F3C4-E7BB-4E9C-92AD-21036D5FC8B3}" type="parTrans">
      <dgm:prSet/>
      <dgm:spPr/>
      <dgm:t>
        <a:bodyPr/>
        <a:lstStyle/>
        <a:p>
          <a:endParaRPr lang="zh-CN" altLang="en-US" sz="1400"/>
        </a:p>
      </dgm:t>
    </dgm:pt>
    <dgm:pt modelId="{ED643CA2-D94E-4D82-9684-88D103B9C5B4}" cxnId="{24E3F3C4-E7BB-4E9C-92AD-21036D5FC8B3}" type="sibTrans">
      <dgm:prSet/>
      <dgm:spPr/>
      <dgm:t>
        <a:bodyPr/>
        <a:lstStyle/>
        <a:p>
          <a:endParaRPr lang="zh-CN" altLang="en-US" sz="1400"/>
        </a:p>
      </dgm:t>
    </dgm:pt>
    <dgm:pt modelId="{F3ED86A9-8E11-499D-9B65-2B1E23A58D3E}">
      <dgm:prSet custT="1"/>
      <dgm:spPr>
        <a:solidFill>
          <a:schemeClr val="accent2">
            <a:lumMod val="60000"/>
            <a:lumOff val="40000"/>
          </a:schemeClr>
        </a:solidFill>
      </dgm:spPr>
      <dgm:t>
        <a:bodyPr/>
        <a:lstStyle/>
        <a:p>
          <a:pPr rtl="0"/>
          <a:r>
            <a:rPr lang="zh-CN" altLang="en-US" sz="1100" b="0" dirty="0" smtClean="0">
              <a:latin typeface="微软雅黑" panose="020B0503020204020204" pitchFamily="34" charset="-122"/>
              <a:ea typeface="微软雅黑" panose="020B0503020204020204" pitchFamily="34" charset="-122"/>
            </a:rPr>
            <a:t>国家行政学院政府经济研究中心</a:t>
          </a:r>
          <a:endParaRPr lang="zh-CN" altLang="en-US" sz="1100" b="0" dirty="0">
            <a:latin typeface="微软雅黑" panose="020B0503020204020204" pitchFamily="34" charset="-122"/>
            <a:ea typeface="微软雅黑" panose="020B0503020204020204" pitchFamily="34" charset="-122"/>
          </a:endParaRPr>
        </a:p>
      </dgm:t>
    </dgm:pt>
    <dgm:pt modelId="{EA9B18F5-8967-4169-92CD-7235093DAD5F}" cxnId="{FCCAC33F-7806-4FD7-BFFC-DE6865D71AF2}" type="parTrans">
      <dgm:prSet/>
      <dgm:spPr/>
      <dgm:t>
        <a:bodyPr/>
        <a:lstStyle/>
        <a:p>
          <a:endParaRPr lang="zh-CN" altLang="en-US" sz="1400"/>
        </a:p>
      </dgm:t>
    </dgm:pt>
    <dgm:pt modelId="{30FBE6AD-7883-431E-8A06-715110EB7F2C}" cxnId="{FCCAC33F-7806-4FD7-BFFC-DE6865D71AF2}" type="sibTrans">
      <dgm:prSet/>
      <dgm:spPr/>
      <dgm:t>
        <a:bodyPr/>
        <a:lstStyle/>
        <a:p>
          <a:endParaRPr lang="zh-CN" altLang="en-US" sz="1400"/>
        </a:p>
      </dgm:t>
    </dgm:pt>
    <dgm:pt modelId="{99C81A87-7134-4975-AEBB-96FD22B2D5FD}">
      <dgm:prSet custT="1"/>
      <dgm:spPr>
        <a:solidFill>
          <a:schemeClr val="accent2">
            <a:lumMod val="60000"/>
            <a:lumOff val="40000"/>
          </a:schemeClr>
        </a:solidFill>
      </dgm:spPr>
      <dgm:t>
        <a:bodyPr/>
        <a:lstStyle/>
        <a:p>
          <a:pPr rtl="0"/>
          <a:r>
            <a:rPr lang="zh-CN" altLang="en-US" sz="1100" b="0" dirty="0" smtClean="0">
              <a:latin typeface="微软雅黑" panose="020B0503020204020204" pitchFamily="34" charset="-122"/>
              <a:ea typeface="微软雅黑" panose="020B0503020204020204" pitchFamily="34" charset="-122"/>
            </a:rPr>
            <a:t>中国老旧小区暨建筑改造产业联盟</a:t>
          </a:r>
          <a:endParaRPr lang="zh-CN" altLang="en-US" sz="1100" b="0" dirty="0">
            <a:latin typeface="微软雅黑" panose="020B0503020204020204" pitchFamily="34" charset="-122"/>
            <a:ea typeface="微软雅黑" panose="020B0503020204020204" pitchFamily="34" charset="-122"/>
          </a:endParaRPr>
        </a:p>
      </dgm:t>
    </dgm:pt>
    <dgm:pt modelId="{E70852FF-8A6A-4D97-8A6F-B1869089DEF6}" cxnId="{9469420B-0410-4BDA-8988-9F18D4EF7C66}" type="parTrans">
      <dgm:prSet/>
      <dgm:spPr/>
      <dgm:t>
        <a:bodyPr/>
        <a:lstStyle/>
        <a:p>
          <a:endParaRPr lang="zh-CN" altLang="en-US" sz="1400"/>
        </a:p>
      </dgm:t>
    </dgm:pt>
    <dgm:pt modelId="{B75CF6CE-6EC2-4DCD-ACA3-BC994809AC74}" cxnId="{9469420B-0410-4BDA-8988-9F18D4EF7C66}" type="sibTrans">
      <dgm:prSet/>
      <dgm:spPr/>
      <dgm:t>
        <a:bodyPr/>
        <a:lstStyle/>
        <a:p>
          <a:endParaRPr lang="zh-CN" altLang="en-US" sz="1400"/>
        </a:p>
      </dgm:t>
    </dgm:pt>
    <dgm:pt modelId="{C7376C3A-D966-4693-A6C5-B83C4DF8B6AC}">
      <dgm:prSet custT="1"/>
      <dgm:spPr>
        <a:solidFill>
          <a:schemeClr val="accent2">
            <a:lumMod val="60000"/>
            <a:lumOff val="40000"/>
          </a:schemeClr>
        </a:solidFill>
      </dgm:spPr>
      <dgm:t>
        <a:bodyPr/>
        <a:lstStyle/>
        <a:p>
          <a:pPr rtl="0"/>
          <a:r>
            <a:rPr lang="zh-CN" altLang="en-US" sz="1100" b="0" dirty="0" smtClean="0">
              <a:latin typeface="微软雅黑" panose="020B0503020204020204" pitchFamily="34" charset="-122"/>
              <a:ea typeface="微软雅黑" panose="020B0503020204020204" pitchFamily="34" charset="-122"/>
            </a:rPr>
            <a:t>上海市建筑学会</a:t>
          </a:r>
          <a:endParaRPr lang="zh-CN" altLang="en-US" sz="1100" b="0" dirty="0">
            <a:latin typeface="微软雅黑" panose="020B0503020204020204" pitchFamily="34" charset="-122"/>
            <a:ea typeface="微软雅黑" panose="020B0503020204020204" pitchFamily="34" charset="-122"/>
          </a:endParaRPr>
        </a:p>
      </dgm:t>
    </dgm:pt>
    <dgm:pt modelId="{AACAAF80-3B8A-4815-8E3B-E496456DCFE7}" cxnId="{58E31502-71F0-47B6-9FCE-C3BA8C78CFE6}" type="parTrans">
      <dgm:prSet/>
      <dgm:spPr/>
      <dgm:t>
        <a:bodyPr/>
        <a:lstStyle/>
        <a:p>
          <a:endParaRPr lang="zh-CN" altLang="en-US" sz="1400"/>
        </a:p>
      </dgm:t>
    </dgm:pt>
    <dgm:pt modelId="{D4CDD66A-0439-4181-B06E-DA6A604C356F}" cxnId="{58E31502-71F0-47B6-9FCE-C3BA8C78CFE6}" type="sibTrans">
      <dgm:prSet/>
      <dgm:spPr/>
      <dgm:t>
        <a:bodyPr/>
        <a:lstStyle/>
        <a:p>
          <a:endParaRPr lang="zh-CN" altLang="en-US" sz="1400"/>
        </a:p>
      </dgm:t>
    </dgm:pt>
    <dgm:pt modelId="{0EEA6BB8-CFAC-4EFF-8ADA-AE3552F8E7D5}">
      <dgm:prSet custT="1"/>
      <dgm:spPr>
        <a:solidFill>
          <a:schemeClr val="accent2">
            <a:lumMod val="60000"/>
            <a:lumOff val="40000"/>
          </a:schemeClr>
        </a:solidFill>
      </dgm:spPr>
      <dgm:t>
        <a:bodyPr/>
        <a:lstStyle/>
        <a:p>
          <a:pPr rtl="0"/>
          <a:r>
            <a:rPr lang="zh-CN" altLang="en-US" sz="1100" b="0" dirty="0" smtClean="0">
              <a:latin typeface="微软雅黑" panose="020B0503020204020204" pitchFamily="34" charset="-122"/>
              <a:ea typeface="微软雅黑" panose="020B0503020204020204" pitchFamily="34" charset="-122"/>
            </a:rPr>
            <a:t>华东建筑设计研究总院</a:t>
          </a:r>
          <a:endParaRPr lang="zh-CN" altLang="en-US" sz="1100" b="0" dirty="0">
            <a:latin typeface="微软雅黑" panose="020B0503020204020204" pitchFamily="34" charset="-122"/>
            <a:ea typeface="微软雅黑" panose="020B0503020204020204" pitchFamily="34" charset="-122"/>
          </a:endParaRPr>
        </a:p>
      </dgm:t>
    </dgm:pt>
    <dgm:pt modelId="{EFC7D483-9B3A-4B7F-9668-2956B2805D5D}" cxnId="{0050E4CA-F16F-46EF-88B1-87E3E8E8C433}" type="parTrans">
      <dgm:prSet/>
      <dgm:spPr/>
      <dgm:t>
        <a:bodyPr/>
        <a:lstStyle/>
        <a:p>
          <a:endParaRPr lang="zh-CN" altLang="en-US" sz="1400"/>
        </a:p>
      </dgm:t>
    </dgm:pt>
    <dgm:pt modelId="{005D0A90-25EB-4274-A7CA-CF363D42A37A}" cxnId="{0050E4CA-F16F-46EF-88B1-87E3E8E8C433}" type="sibTrans">
      <dgm:prSet/>
      <dgm:spPr/>
      <dgm:t>
        <a:bodyPr/>
        <a:lstStyle/>
        <a:p>
          <a:endParaRPr lang="zh-CN" altLang="en-US" sz="1400"/>
        </a:p>
      </dgm:t>
    </dgm:pt>
    <dgm:pt modelId="{AD49C0D3-AFB6-4D8B-9F14-62AFE8939D98}" type="pres">
      <dgm:prSet presAssocID="{FE920727-EDA0-4A29-9026-C73B493EA25A}" presName="linear" presStyleCnt="0">
        <dgm:presLayoutVars>
          <dgm:animLvl val="lvl"/>
          <dgm:resizeHandles val="exact"/>
        </dgm:presLayoutVars>
      </dgm:prSet>
      <dgm:spPr/>
      <dgm:t>
        <a:bodyPr/>
        <a:lstStyle/>
        <a:p>
          <a:endParaRPr lang="zh-CN" altLang="en-US"/>
        </a:p>
      </dgm:t>
    </dgm:pt>
    <dgm:pt modelId="{76F2064C-A8D5-4008-B307-6268378BA1D8}" type="pres">
      <dgm:prSet presAssocID="{033B6B15-F335-4A6D-B2EA-9314E4F5FFF6}" presName="parentText" presStyleLbl="node1" presStyleIdx="0" presStyleCnt="5" custScaleY="118460">
        <dgm:presLayoutVars>
          <dgm:chMax val="0"/>
          <dgm:bulletEnabled val="1"/>
        </dgm:presLayoutVars>
      </dgm:prSet>
      <dgm:spPr/>
      <dgm:t>
        <a:bodyPr/>
        <a:lstStyle/>
        <a:p>
          <a:endParaRPr lang="zh-CN" altLang="en-US"/>
        </a:p>
      </dgm:t>
    </dgm:pt>
    <dgm:pt modelId="{B610A6A6-8F3F-490E-82BE-0E3D42566339}" type="pres">
      <dgm:prSet presAssocID="{ED643CA2-D94E-4D82-9684-88D103B9C5B4}" presName="spacer" presStyleCnt="0"/>
      <dgm:spPr/>
    </dgm:pt>
    <dgm:pt modelId="{593C6E28-CB12-4FBF-A1D8-97386B09037D}" type="pres">
      <dgm:prSet presAssocID="{F3ED86A9-8E11-499D-9B65-2B1E23A58D3E}" presName="parentText" presStyleLbl="node1" presStyleIdx="1" presStyleCnt="5">
        <dgm:presLayoutVars>
          <dgm:chMax val="0"/>
          <dgm:bulletEnabled val="1"/>
        </dgm:presLayoutVars>
      </dgm:prSet>
      <dgm:spPr/>
      <dgm:t>
        <a:bodyPr/>
        <a:lstStyle/>
        <a:p>
          <a:endParaRPr lang="zh-CN" altLang="en-US"/>
        </a:p>
      </dgm:t>
    </dgm:pt>
    <dgm:pt modelId="{72ED3D94-35DF-447A-B8E4-E1551011FDE0}" type="pres">
      <dgm:prSet presAssocID="{30FBE6AD-7883-431E-8A06-715110EB7F2C}" presName="spacer" presStyleCnt="0"/>
      <dgm:spPr/>
    </dgm:pt>
    <dgm:pt modelId="{9562C0EE-2C8E-4B56-8221-AD83E64554E8}" type="pres">
      <dgm:prSet presAssocID="{99C81A87-7134-4975-AEBB-96FD22B2D5FD}" presName="parentText" presStyleLbl="node1" presStyleIdx="2" presStyleCnt="5">
        <dgm:presLayoutVars>
          <dgm:chMax val="0"/>
          <dgm:bulletEnabled val="1"/>
        </dgm:presLayoutVars>
      </dgm:prSet>
      <dgm:spPr/>
      <dgm:t>
        <a:bodyPr/>
        <a:lstStyle/>
        <a:p>
          <a:endParaRPr lang="zh-CN" altLang="en-US"/>
        </a:p>
      </dgm:t>
    </dgm:pt>
    <dgm:pt modelId="{AA18066B-AE8E-4943-862A-0F6761DA4AE3}" type="pres">
      <dgm:prSet presAssocID="{B75CF6CE-6EC2-4DCD-ACA3-BC994809AC74}" presName="spacer" presStyleCnt="0"/>
      <dgm:spPr/>
    </dgm:pt>
    <dgm:pt modelId="{7B8A0D25-84A4-4311-BA2C-7638FC9C4B30}" type="pres">
      <dgm:prSet presAssocID="{C7376C3A-D966-4693-A6C5-B83C4DF8B6AC}" presName="parentText" presStyleLbl="node1" presStyleIdx="3" presStyleCnt="5">
        <dgm:presLayoutVars>
          <dgm:chMax val="0"/>
          <dgm:bulletEnabled val="1"/>
        </dgm:presLayoutVars>
      </dgm:prSet>
      <dgm:spPr/>
      <dgm:t>
        <a:bodyPr/>
        <a:lstStyle/>
        <a:p>
          <a:endParaRPr lang="zh-CN" altLang="en-US"/>
        </a:p>
      </dgm:t>
    </dgm:pt>
    <dgm:pt modelId="{BC924762-2280-49AE-ACB2-8647557025D3}" type="pres">
      <dgm:prSet presAssocID="{D4CDD66A-0439-4181-B06E-DA6A604C356F}" presName="spacer" presStyleCnt="0"/>
      <dgm:spPr/>
    </dgm:pt>
    <dgm:pt modelId="{263FBDE3-F0D7-46F8-B698-67F7BF7B56C5}" type="pres">
      <dgm:prSet presAssocID="{0EEA6BB8-CFAC-4EFF-8ADA-AE3552F8E7D5}" presName="parentText" presStyleLbl="node1" presStyleIdx="4" presStyleCnt="5">
        <dgm:presLayoutVars>
          <dgm:chMax val="0"/>
          <dgm:bulletEnabled val="1"/>
        </dgm:presLayoutVars>
      </dgm:prSet>
      <dgm:spPr/>
      <dgm:t>
        <a:bodyPr/>
        <a:lstStyle/>
        <a:p>
          <a:endParaRPr lang="zh-CN" altLang="en-US"/>
        </a:p>
      </dgm:t>
    </dgm:pt>
  </dgm:ptLst>
  <dgm:cxnLst>
    <dgm:cxn modelId="{A18143DA-7526-4DAB-8392-43C4E8807381}" type="presOf" srcId="{FE920727-EDA0-4A29-9026-C73B493EA25A}" destId="{AD49C0D3-AFB6-4D8B-9F14-62AFE8939D98}" srcOrd="0" destOrd="0" presId="urn:microsoft.com/office/officeart/2005/8/layout/vList2#2"/>
    <dgm:cxn modelId="{4B080F04-CA2F-45E1-B00E-8B55ACE79133}" type="presOf" srcId="{C7376C3A-D966-4693-A6C5-B83C4DF8B6AC}" destId="{7B8A0D25-84A4-4311-BA2C-7638FC9C4B30}" srcOrd="0" destOrd="0" presId="urn:microsoft.com/office/officeart/2005/8/layout/vList2#2"/>
    <dgm:cxn modelId="{2989BED5-8088-4888-B6C4-C8384F1583B4}" type="presOf" srcId="{F3ED86A9-8E11-499D-9B65-2B1E23A58D3E}" destId="{593C6E28-CB12-4FBF-A1D8-97386B09037D}" srcOrd="0" destOrd="0" presId="urn:microsoft.com/office/officeart/2005/8/layout/vList2#2"/>
    <dgm:cxn modelId="{B735E557-4C82-4779-A7CB-B3F34AA2729E}" type="presOf" srcId="{99C81A87-7134-4975-AEBB-96FD22B2D5FD}" destId="{9562C0EE-2C8E-4B56-8221-AD83E64554E8}" srcOrd="0" destOrd="0" presId="urn:microsoft.com/office/officeart/2005/8/layout/vList2#2"/>
    <dgm:cxn modelId="{FCCAC33F-7806-4FD7-BFFC-DE6865D71AF2}" srcId="{FE920727-EDA0-4A29-9026-C73B493EA25A}" destId="{F3ED86A9-8E11-499D-9B65-2B1E23A58D3E}" srcOrd="1" destOrd="0" parTransId="{EA9B18F5-8967-4169-92CD-7235093DAD5F}" sibTransId="{30FBE6AD-7883-431E-8A06-715110EB7F2C}"/>
    <dgm:cxn modelId="{9469420B-0410-4BDA-8988-9F18D4EF7C66}" srcId="{FE920727-EDA0-4A29-9026-C73B493EA25A}" destId="{99C81A87-7134-4975-AEBB-96FD22B2D5FD}" srcOrd="2" destOrd="0" parTransId="{E70852FF-8A6A-4D97-8A6F-B1869089DEF6}" sibTransId="{B75CF6CE-6EC2-4DCD-ACA3-BC994809AC74}"/>
    <dgm:cxn modelId="{928601B7-3A8E-4CCC-A48D-75B928474187}" type="presOf" srcId="{033B6B15-F335-4A6D-B2EA-9314E4F5FFF6}" destId="{76F2064C-A8D5-4008-B307-6268378BA1D8}" srcOrd="0" destOrd="0" presId="urn:microsoft.com/office/officeart/2005/8/layout/vList2#2"/>
    <dgm:cxn modelId="{0050E4CA-F16F-46EF-88B1-87E3E8E8C433}" srcId="{FE920727-EDA0-4A29-9026-C73B493EA25A}" destId="{0EEA6BB8-CFAC-4EFF-8ADA-AE3552F8E7D5}" srcOrd="4" destOrd="0" parTransId="{EFC7D483-9B3A-4B7F-9668-2956B2805D5D}" sibTransId="{005D0A90-25EB-4274-A7CA-CF363D42A37A}"/>
    <dgm:cxn modelId="{24E3F3C4-E7BB-4E9C-92AD-21036D5FC8B3}" srcId="{FE920727-EDA0-4A29-9026-C73B493EA25A}" destId="{033B6B15-F335-4A6D-B2EA-9314E4F5FFF6}" srcOrd="0" destOrd="0" parTransId="{6A0D7BE3-16D0-4849-A805-D41053BFCE92}" sibTransId="{ED643CA2-D94E-4D82-9684-88D103B9C5B4}"/>
    <dgm:cxn modelId="{3483F6C9-7D57-4C97-863B-7E55105CBBD7}" type="presOf" srcId="{0EEA6BB8-CFAC-4EFF-8ADA-AE3552F8E7D5}" destId="{263FBDE3-F0D7-46F8-B698-67F7BF7B56C5}" srcOrd="0" destOrd="0" presId="urn:microsoft.com/office/officeart/2005/8/layout/vList2#2"/>
    <dgm:cxn modelId="{58E31502-71F0-47B6-9FCE-C3BA8C78CFE6}" srcId="{FE920727-EDA0-4A29-9026-C73B493EA25A}" destId="{C7376C3A-D966-4693-A6C5-B83C4DF8B6AC}" srcOrd="3" destOrd="0" parTransId="{AACAAF80-3B8A-4815-8E3B-E496456DCFE7}" sibTransId="{D4CDD66A-0439-4181-B06E-DA6A604C356F}"/>
    <dgm:cxn modelId="{536CEE2B-BD4C-4FF7-B6D5-DA62F152F37F}" type="presParOf" srcId="{AD49C0D3-AFB6-4D8B-9F14-62AFE8939D98}" destId="{76F2064C-A8D5-4008-B307-6268378BA1D8}" srcOrd="0" destOrd="0" presId="urn:microsoft.com/office/officeart/2005/8/layout/vList2#2"/>
    <dgm:cxn modelId="{E8761E41-D2A3-4825-ADE9-686D199B6D41}" type="presParOf" srcId="{AD49C0D3-AFB6-4D8B-9F14-62AFE8939D98}" destId="{B610A6A6-8F3F-490E-82BE-0E3D42566339}" srcOrd="1" destOrd="0" presId="urn:microsoft.com/office/officeart/2005/8/layout/vList2#2"/>
    <dgm:cxn modelId="{7CCD33A3-9332-4B4B-BBC2-270E313DC3B0}" type="presParOf" srcId="{AD49C0D3-AFB6-4D8B-9F14-62AFE8939D98}" destId="{593C6E28-CB12-4FBF-A1D8-97386B09037D}" srcOrd="2" destOrd="0" presId="urn:microsoft.com/office/officeart/2005/8/layout/vList2#2"/>
    <dgm:cxn modelId="{51233990-7132-4CB5-BC0B-157956786B96}" type="presParOf" srcId="{AD49C0D3-AFB6-4D8B-9F14-62AFE8939D98}" destId="{72ED3D94-35DF-447A-B8E4-E1551011FDE0}" srcOrd="3" destOrd="0" presId="urn:microsoft.com/office/officeart/2005/8/layout/vList2#2"/>
    <dgm:cxn modelId="{38C34C22-1337-40A0-A0E6-F069B60CC880}" type="presParOf" srcId="{AD49C0D3-AFB6-4D8B-9F14-62AFE8939D98}" destId="{9562C0EE-2C8E-4B56-8221-AD83E64554E8}" srcOrd="4" destOrd="0" presId="urn:microsoft.com/office/officeart/2005/8/layout/vList2#2"/>
    <dgm:cxn modelId="{AC2BC609-AD08-4555-9C10-581A78C60563}" type="presParOf" srcId="{AD49C0D3-AFB6-4D8B-9F14-62AFE8939D98}" destId="{AA18066B-AE8E-4943-862A-0F6761DA4AE3}" srcOrd="5" destOrd="0" presId="urn:microsoft.com/office/officeart/2005/8/layout/vList2#2"/>
    <dgm:cxn modelId="{032159E7-8F40-4202-BE32-3B3306BEA679}" type="presParOf" srcId="{AD49C0D3-AFB6-4D8B-9F14-62AFE8939D98}" destId="{7B8A0D25-84A4-4311-BA2C-7638FC9C4B30}" srcOrd="6" destOrd="0" presId="urn:microsoft.com/office/officeart/2005/8/layout/vList2#2"/>
    <dgm:cxn modelId="{C94BA3AD-D6C1-4FF9-8ACF-AAD8E22A034B}" type="presParOf" srcId="{AD49C0D3-AFB6-4D8B-9F14-62AFE8939D98}" destId="{BC924762-2280-49AE-ACB2-8647557025D3}" srcOrd="7" destOrd="0" presId="urn:microsoft.com/office/officeart/2005/8/layout/vList2#2"/>
    <dgm:cxn modelId="{3F2638E8-1B9A-446B-AC6D-2F05EEEACD37}" type="presParOf" srcId="{AD49C0D3-AFB6-4D8B-9F14-62AFE8939D98}" destId="{263FBDE3-F0D7-46F8-B698-67F7BF7B56C5}" srcOrd="8" destOrd="0" presId="urn:microsoft.com/office/officeart/2005/8/layout/vList2#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9C14C4-F5C0-43CE-8B31-57150C767E29}" type="doc">
      <dgm:prSet loTypeId="urn:microsoft.com/office/officeart/2005/8/layout/vList2#3" loCatId="list" qsTypeId="urn:microsoft.com/office/officeart/2005/8/quickstyle/simple1#3" qsCatId="simple" csTypeId="urn:microsoft.com/office/officeart/2005/8/colors/accent2_2#3" csCatId="accent2" phldr="1"/>
      <dgm:spPr/>
      <dgm:t>
        <a:bodyPr/>
        <a:lstStyle/>
        <a:p>
          <a:endParaRPr lang="zh-CN" altLang="en-US"/>
        </a:p>
      </dgm:t>
    </dgm:pt>
    <dgm:pt modelId="{0759EAAB-957A-4B8A-9A5D-408BA5C99D01}">
      <dgm:prSet custT="1"/>
      <dgm:spPr>
        <a:solidFill>
          <a:schemeClr val="accent2">
            <a:lumMod val="60000"/>
            <a:lumOff val="40000"/>
          </a:schemeClr>
        </a:solidFill>
      </dgm:spPr>
      <dgm:t>
        <a:bodyPr/>
        <a:lstStyle/>
        <a:p>
          <a:pPr rtl="0"/>
          <a:r>
            <a:rPr lang="zh-CN" altLang="en-US" sz="1100" dirty="0" smtClean="0">
              <a:solidFill>
                <a:schemeClr val="bg1"/>
              </a:solidFill>
              <a:latin typeface="微软雅黑" panose="020B0503020204020204" pitchFamily="34" charset="-122"/>
              <a:ea typeface="微软雅黑" panose="020B0503020204020204" pitchFamily="34" charset="-122"/>
            </a:rPr>
            <a:t>总院承担数十项城市更新和既有建筑改造项目，获得包括亚洲建筑协会保护改造类金奖在内市级以上奖项十余项。</a:t>
          </a:r>
          <a:endParaRPr lang="zh-CN" altLang="en-US" sz="1100" dirty="0">
            <a:solidFill>
              <a:schemeClr val="bg1"/>
            </a:solidFill>
            <a:latin typeface="微软雅黑" panose="020B0503020204020204" pitchFamily="34" charset="-122"/>
            <a:ea typeface="微软雅黑" panose="020B0503020204020204" pitchFamily="34" charset="-122"/>
          </a:endParaRPr>
        </a:p>
      </dgm:t>
    </dgm:pt>
    <dgm:pt modelId="{4CD05768-CAEA-4294-BF70-2AB15292D271}" cxnId="{CBCFD90E-D14B-49FA-8445-F984D7391587}" type="parTrans">
      <dgm:prSet/>
      <dgm:spPr/>
      <dgm:t>
        <a:bodyPr/>
        <a:lstStyle/>
        <a:p>
          <a:endParaRPr lang="zh-CN" altLang="en-US"/>
        </a:p>
      </dgm:t>
    </dgm:pt>
    <dgm:pt modelId="{6D049925-7BF0-499C-8993-B3CE66B90952}" cxnId="{CBCFD90E-D14B-49FA-8445-F984D7391587}" type="sibTrans">
      <dgm:prSet/>
      <dgm:spPr/>
      <dgm:t>
        <a:bodyPr/>
        <a:lstStyle/>
        <a:p>
          <a:endParaRPr lang="zh-CN" altLang="en-US"/>
        </a:p>
      </dgm:t>
    </dgm:pt>
    <dgm:pt modelId="{CD1E8185-8966-41FC-9199-CB695C1E3AD4}">
      <dgm:prSet custT="1"/>
      <dgm:spPr>
        <a:solidFill>
          <a:srgbClr val="CF7977"/>
        </a:solidFill>
      </dgm:spPr>
      <dgm:t>
        <a:bodyPr/>
        <a:lstStyle/>
        <a:p>
          <a:pPr rtl="0"/>
          <a:r>
            <a:rPr lang="zh-CN" altLang="en-US" sz="1200" b="1" dirty="0" smtClean="0">
              <a:solidFill>
                <a:schemeClr val="bg1"/>
              </a:solidFill>
              <a:latin typeface="微软雅黑" panose="020B0503020204020204" pitchFamily="34" charset="-122"/>
              <a:ea typeface="微软雅黑" panose="020B0503020204020204" pitchFamily="34" charset="-122"/>
            </a:rPr>
            <a:t>总院城市更新与既有建筑改造项目荣誉</a:t>
          </a:r>
          <a:endParaRPr lang="zh-CN" altLang="en-US" sz="1200" b="1" dirty="0">
            <a:solidFill>
              <a:schemeClr val="bg1"/>
            </a:solidFill>
            <a:latin typeface="微软雅黑" panose="020B0503020204020204" pitchFamily="34" charset="-122"/>
            <a:ea typeface="微软雅黑" panose="020B0503020204020204" pitchFamily="34" charset="-122"/>
          </a:endParaRPr>
        </a:p>
      </dgm:t>
    </dgm:pt>
    <dgm:pt modelId="{D3B3960C-41BB-49AA-AECA-5CBABD97F535}" cxnId="{2C21D4D6-FEBD-4FF2-86C8-1CFB0A573B09}" type="parTrans">
      <dgm:prSet/>
      <dgm:spPr/>
      <dgm:t>
        <a:bodyPr/>
        <a:lstStyle/>
        <a:p>
          <a:endParaRPr lang="zh-CN" altLang="en-US"/>
        </a:p>
      </dgm:t>
    </dgm:pt>
    <dgm:pt modelId="{EF41B896-7AFC-41DB-B773-6800239568BE}" cxnId="{2C21D4D6-FEBD-4FF2-86C8-1CFB0A573B09}" type="sibTrans">
      <dgm:prSet/>
      <dgm:spPr/>
      <dgm:t>
        <a:bodyPr/>
        <a:lstStyle/>
        <a:p>
          <a:endParaRPr lang="zh-CN" altLang="en-US"/>
        </a:p>
      </dgm:t>
    </dgm:pt>
    <dgm:pt modelId="{711F2BDB-51EE-4A32-9C32-73C1831956C6}" type="pres">
      <dgm:prSet presAssocID="{1C9C14C4-F5C0-43CE-8B31-57150C767E29}" presName="linear" presStyleCnt="0">
        <dgm:presLayoutVars>
          <dgm:animLvl val="lvl"/>
          <dgm:resizeHandles val="exact"/>
        </dgm:presLayoutVars>
      </dgm:prSet>
      <dgm:spPr/>
      <dgm:t>
        <a:bodyPr/>
        <a:lstStyle/>
        <a:p>
          <a:endParaRPr lang="zh-CN" altLang="en-US"/>
        </a:p>
      </dgm:t>
    </dgm:pt>
    <dgm:pt modelId="{D88C0C40-C377-4BB6-B92F-5BE8CD178CE5}" type="pres">
      <dgm:prSet presAssocID="{CD1E8185-8966-41FC-9199-CB695C1E3AD4}" presName="parentText" presStyleLbl="node1" presStyleIdx="0" presStyleCnt="2" custScaleY="31820" custLinFactNeighborX="219" custLinFactNeighborY="-48385">
        <dgm:presLayoutVars>
          <dgm:chMax val="0"/>
          <dgm:bulletEnabled val="1"/>
        </dgm:presLayoutVars>
      </dgm:prSet>
      <dgm:spPr/>
      <dgm:t>
        <a:bodyPr/>
        <a:lstStyle/>
        <a:p>
          <a:endParaRPr lang="zh-CN" altLang="en-US"/>
        </a:p>
      </dgm:t>
    </dgm:pt>
    <dgm:pt modelId="{94E84A94-B8FC-42F6-B906-112554B1B4DB}" type="pres">
      <dgm:prSet presAssocID="{EF41B896-7AFC-41DB-B773-6800239568BE}" presName="spacer" presStyleCnt="0"/>
      <dgm:spPr/>
    </dgm:pt>
    <dgm:pt modelId="{354D5E81-BB80-4CF3-A84C-999D1BFE830F}" type="pres">
      <dgm:prSet presAssocID="{0759EAAB-957A-4B8A-9A5D-408BA5C99D01}" presName="parentText" presStyleLbl="node1" presStyleIdx="1" presStyleCnt="2" custScaleY="72802" custLinFactY="-6326" custLinFactNeighborX="-414" custLinFactNeighborY="-100000">
        <dgm:presLayoutVars>
          <dgm:chMax val="0"/>
          <dgm:bulletEnabled val="1"/>
        </dgm:presLayoutVars>
      </dgm:prSet>
      <dgm:spPr/>
      <dgm:t>
        <a:bodyPr/>
        <a:lstStyle/>
        <a:p>
          <a:endParaRPr lang="zh-CN" altLang="en-US"/>
        </a:p>
      </dgm:t>
    </dgm:pt>
  </dgm:ptLst>
  <dgm:cxnLst>
    <dgm:cxn modelId="{CBCFD90E-D14B-49FA-8445-F984D7391587}" srcId="{1C9C14C4-F5C0-43CE-8B31-57150C767E29}" destId="{0759EAAB-957A-4B8A-9A5D-408BA5C99D01}" srcOrd="1" destOrd="0" parTransId="{4CD05768-CAEA-4294-BF70-2AB15292D271}" sibTransId="{6D049925-7BF0-499C-8993-B3CE66B90952}"/>
    <dgm:cxn modelId="{A94B8FD9-E1D9-4307-A305-085A29A7F8BE}" type="presOf" srcId="{1C9C14C4-F5C0-43CE-8B31-57150C767E29}" destId="{711F2BDB-51EE-4A32-9C32-73C1831956C6}" srcOrd="0" destOrd="0" presId="urn:microsoft.com/office/officeart/2005/8/layout/vList2#3"/>
    <dgm:cxn modelId="{FDEF29AB-5FF3-4B5B-B55A-9F3F969EEF94}" type="presOf" srcId="{0759EAAB-957A-4B8A-9A5D-408BA5C99D01}" destId="{354D5E81-BB80-4CF3-A84C-999D1BFE830F}" srcOrd="0" destOrd="0" presId="urn:microsoft.com/office/officeart/2005/8/layout/vList2#3"/>
    <dgm:cxn modelId="{2C21D4D6-FEBD-4FF2-86C8-1CFB0A573B09}" srcId="{1C9C14C4-F5C0-43CE-8B31-57150C767E29}" destId="{CD1E8185-8966-41FC-9199-CB695C1E3AD4}" srcOrd="0" destOrd="0" parTransId="{D3B3960C-41BB-49AA-AECA-5CBABD97F535}" sibTransId="{EF41B896-7AFC-41DB-B773-6800239568BE}"/>
    <dgm:cxn modelId="{DAB9C5BF-791E-41D1-928B-DD75D38458A9}" type="presOf" srcId="{CD1E8185-8966-41FC-9199-CB695C1E3AD4}" destId="{D88C0C40-C377-4BB6-B92F-5BE8CD178CE5}" srcOrd="0" destOrd="0" presId="urn:microsoft.com/office/officeart/2005/8/layout/vList2#3"/>
    <dgm:cxn modelId="{2685A93A-00D9-415A-A361-960358CC6AFF}" type="presParOf" srcId="{711F2BDB-51EE-4A32-9C32-73C1831956C6}" destId="{D88C0C40-C377-4BB6-B92F-5BE8CD178CE5}" srcOrd="0" destOrd="0" presId="urn:microsoft.com/office/officeart/2005/8/layout/vList2#3"/>
    <dgm:cxn modelId="{D6822E02-086B-4114-B7B4-F3FC27D379BE}" type="presParOf" srcId="{711F2BDB-51EE-4A32-9C32-73C1831956C6}" destId="{94E84A94-B8FC-42F6-B906-112554B1B4DB}" srcOrd="1" destOrd="0" presId="urn:microsoft.com/office/officeart/2005/8/layout/vList2#3"/>
    <dgm:cxn modelId="{F42E4D08-C3C4-49FB-99B6-EBC58AC1EB5D}" type="presParOf" srcId="{711F2BDB-51EE-4A32-9C32-73C1831956C6}" destId="{354D5E81-BB80-4CF3-A84C-999D1BFE830F}" srcOrd="2" destOrd="0" presId="urn:microsoft.com/office/officeart/2005/8/layout/vList2#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55618-8E4B-4449-A537-0E462AFD13C2}">
      <dsp:nvSpPr>
        <dsp:cNvPr id="0" name=""/>
        <dsp:cNvSpPr/>
      </dsp:nvSpPr>
      <dsp:spPr>
        <a:xfrm>
          <a:off x="0" y="430624"/>
          <a:ext cx="3014272" cy="331305"/>
        </a:xfrm>
        <a:prstGeom prst="roundRect">
          <a:avLst/>
        </a:prstGeom>
        <a:solidFill>
          <a:srgbClr val="CF79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zh-CN" altLang="en-US" sz="1200" b="1" kern="1200" dirty="0" smtClean="0">
              <a:latin typeface="微软雅黑" panose="020B0503020204020204" pitchFamily="34" charset="-122"/>
              <a:ea typeface="微软雅黑" panose="020B0503020204020204" pitchFamily="34" charset="-122"/>
            </a:rPr>
            <a:t>既有建筑更新研究设计中心四大职能</a:t>
          </a:r>
          <a:endParaRPr lang="zh-CN" altLang="en-US" sz="1200" kern="1200" dirty="0">
            <a:latin typeface="微软雅黑" panose="020B0503020204020204" pitchFamily="34" charset="-122"/>
            <a:ea typeface="微软雅黑" panose="020B0503020204020204" pitchFamily="34" charset="-122"/>
          </a:endParaRPr>
        </a:p>
      </dsp:txBody>
      <dsp:txXfrm>
        <a:off x="16173" y="446797"/>
        <a:ext cx="2981926" cy="298959"/>
      </dsp:txXfrm>
    </dsp:sp>
    <dsp:sp modelId="{6AE0AFB7-4F17-4F6F-97A9-1186C93AA771}">
      <dsp:nvSpPr>
        <dsp:cNvPr id="0" name=""/>
        <dsp:cNvSpPr/>
      </dsp:nvSpPr>
      <dsp:spPr>
        <a:xfrm>
          <a:off x="0" y="758191"/>
          <a:ext cx="3014272" cy="1198080"/>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zh-CN" altLang="en-US" sz="1200" kern="1200" dirty="0" smtClean="0">
              <a:latin typeface="微软雅黑" panose="020B0503020204020204" pitchFamily="34" charset="-122"/>
              <a:ea typeface="微软雅黑" panose="020B0503020204020204" pitchFamily="34" charset="-122"/>
            </a:rPr>
            <a:t>政府智库，建立和完善既有建筑更新改造</a:t>
          </a:r>
          <a:r>
            <a:rPr lang="zh-CN" altLang="en-US" sz="1100" kern="1200" dirty="0" smtClean="0">
              <a:latin typeface="微软雅黑" panose="020B0503020204020204" pitchFamily="34" charset="-122"/>
              <a:ea typeface="微软雅黑" panose="020B0503020204020204" pitchFamily="34" charset="-122"/>
            </a:rPr>
            <a:t>相关评估体系和标准，科学引导开发建设，传播城市内涵式发展理念。促进成员单位间的交流合作。</a:t>
          </a:r>
          <a:endParaRPr lang="zh-CN" altLang="en-US" sz="1100" kern="1200" dirty="0">
            <a:latin typeface="微软雅黑" panose="020B0503020204020204" pitchFamily="34" charset="-122"/>
            <a:ea typeface="微软雅黑" panose="020B0503020204020204" pitchFamily="34" charset="-122"/>
          </a:endParaRPr>
        </a:p>
      </dsp:txBody>
      <dsp:txXfrm>
        <a:off x="58485" y="816676"/>
        <a:ext cx="2897302" cy="1081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2064C-A8D5-4008-B307-6268378BA1D8}">
      <dsp:nvSpPr>
        <dsp:cNvPr id="0" name=""/>
        <dsp:cNvSpPr/>
      </dsp:nvSpPr>
      <dsp:spPr>
        <a:xfrm>
          <a:off x="0" y="70"/>
          <a:ext cx="3014271" cy="368395"/>
        </a:xfrm>
        <a:prstGeom prst="roundRect">
          <a:avLst/>
        </a:prstGeom>
        <a:solidFill>
          <a:srgbClr val="CF79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zh-CN" altLang="en-US" sz="1200" b="1" kern="1200" dirty="0" smtClean="0">
              <a:latin typeface="微软雅黑" panose="020B0503020204020204" pitchFamily="34" charset="-122"/>
              <a:ea typeface="微软雅黑" panose="020B0503020204020204" pitchFamily="34" charset="-122"/>
            </a:rPr>
            <a:t>既有建筑更新研究设计中心四大组建机构</a:t>
          </a:r>
          <a:endParaRPr lang="zh-CN" altLang="en-US" sz="1200" b="1" kern="1200" dirty="0">
            <a:latin typeface="微软雅黑" panose="020B0503020204020204" pitchFamily="34" charset="-122"/>
            <a:ea typeface="微软雅黑" panose="020B0503020204020204" pitchFamily="34" charset="-122"/>
          </a:endParaRPr>
        </a:p>
      </dsp:txBody>
      <dsp:txXfrm>
        <a:off x="17984" y="18054"/>
        <a:ext cx="2978303" cy="332427"/>
      </dsp:txXfrm>
    </dsp:sp>
    <dsp:sp modelId="{593C6E28-CB12-4FBF-A1D8-97386B09037D}">
      <dsp:nvSpPr>
        <dsp:cNvPr id="0" name=""/>
        <dsp:cNvSpPr/>
      </dsp:nvSpPr>
      <dsp:spPr>
        <a:xfrm>
          <a:off x="0" y="380812"/>
          <a:ext cx="3014271" cy="310986"/>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zh-CN" altLang="en-US" sz="1100" b="0" kern="1200" dirty="0" smtClean="0">
              <a:latin typeface="微软雅黑" panose="020B0503020204020204" pitchFamily="34" charset="-122"/>
              <a:ea typeface="微软雅黑" panose="020B0503020204020204" pitchFamily="34" charset="-122"/>
            </a:rPr>
            <a:t>国家行政学院政府经济研究中心</a:t>
          </a:r>
          <a:endParaRPr lang="zh-CN" altLang="en-US" sz="1100" b="0" kern="1200" dirty="0">
            <a:latin typeface="微软雅黑" panose="020B0503020204020204" pitchFamily="34" charset="-122"/>
            <a:ea typeface="微软雅黑" panose="020B0503020204020204" pitchFamily="34" charset="-122"/>
          </a:endParaRPr>
        </a:p>
      </dsp:txBody>
      <dsp:txXfrm>
        <a:off x="15181" y="395993"/>
        <a:ext cx="2983909" cy="280624"/>
      </dsp:txXfrm>
    </dsp:sp>
    <dsp:sp modelId="{9562C0EE-2C8E-4B56-8221-AD83E64554E8}">
      <dsp:nvSpPr>
        <dsp:cNvPr id="0" name=""/>
        <dsp:cNvSpPr/>
      </dsp:nvSpPr>
      <dsp:spPr>
        <a:xfrm>
          <a:off x="0" y="704146"/>
          <a:ext cx="3014271" cy="310986"/>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zh-CN" altLang="en-US" sz="1100" b="0" kern="1200" dirty="0" smtClean="0">
              <a:latin typeface="微软雅黑" panose="020B0503020204020204" pitchFamily="34" charset="-122"/>
              <a:ea typeface="微软雅黑" panose="020B0503020204020204" pitchFamily="34" charset="-122"/>
            </a:rPr>
            <a:t>中国老旧小区暨建筑改造产业联盟</a:t>
          </a:r>
          <a:endParaRPr lang="zh-CN" altLang="en-US" sz="1100" b="0" kern="1200" dirty="0">
            <a:latin typeface="微软雅黑" panose="020B0503020204020204" pitchFamily="34" charset="-122"/>
            <a:ea typeface="微软雅黑" panose="020B0503020204020204" pitchFamily="34" charset="-122"/>
          </a:endParaRPr>
        </a:p>
      </dsp:txBody>
      <dsp:txXfrm>
        <a:off x="15181" y="719327"/>
        <a:ext cx="2983909" cy="280624"/>
      </dsp:txXfrm>
    </dsp:sp>
    <dsp:sp modelId="{7B8A0D25-84A4-4311-BA2C-7638FC9C4B30}">
      <dsp:nvSpPr>
        <dsp:cNvPr id="0" name=""/>
        <dsp:cNvSpPr/>
      </dsp:nvSpPr>
      <dsp:spPr>
        <a:xfrm>
          <a:off x="0" y="1027480"/>
          <a:ext cx="3014271" cy="310986"/>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zh-CN" altLang="en-US" sz="1100" b="0" kern="1200" dirty="0" smtClean="0">
              <a:latin typeface="微软雅黑" panose="020B0503020204020204" pitchFamily="34" charset="-122"/>
              <a:ea typeface="微软雅黑" panose="020B0503020204020204" pitchFamily="34" charset="-122"/>
            </a:rPr>
            <a:t>上海市建筑学会</a:t>
          </a:r>
          <a:endParaRPr lang="zh-CN" altLang="en-US" sz="1100" b="0" kern="1200" dirty="0">
            <a:latin typeface="微软雅黑" panose="020B0503020204020204" pitchFamily="34" charset="-122"/>
            <a:ea typeface="微软雅黑" panose="020B0503020204020204" pitchFamily="34" charset="-122"/>
          </a:endParaRPr>
        </a:p>
      </dsp:txBody>
      <dsp:txXfrm>
        <a:off x="15181" y="1042661"/>
        <a:ext cx="2983909" cy="280624"/>
      </dsp:txXfrm>
    </dsp:sp>
    <dsp:sp modelId="{263FBDE3-F0D7-46F8-B698-67F7BF7B56C5}">
      <dsp:nvSpPr>
        <dsp:cNvPr id="0" name=""/>
        <dsp:cNvSpPr/>
      </dsp:nvSpPr>
      <dsp:spPr>
        <a:xfrm>
          <a:off x="0" y="1350814"/>
          <a:ext cx="3014271" cy="310986"/>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zh-CN" altLang="en-US" sz="1100" b="0" kern="1200" dirty="0" smtClean="0">
              <a:latin typeface="微软雅黑" panose="020B0503020204020204" pitchFamily="34" charset="-122"/>
              <a:ea typeface="微软雅黑" panose="020B0503020204020204" pitchFamily="34" charset="-122"/>
            </a:rPr>
            <a:t>华东建筑设计研究总院</a:t>
          </a:r>
          <a:endParaRPr lang="zh-CN" altLang="en-US" sz="1100" b="0" kern="1200" dirty="0">
            <a:latin typeface="微软雅黑" panose="020B0503020204020204" pitchFamily="34" charset="-122"/>
            <a:ea typeface="微软雅黑" panose="020B0503020204020204" pitchFamily="34" charset="-122"/>
          </a:endParaRPr>
        </a:p>
      </dsp:txBody>
      <dsp:txXfrm>
        <a:off x="15181" y="1365995"/>
        <a:ext cx="2983909" cy="2806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C0C40-C377-4BB6-B92F-5BE8CD178CE5}">
      <dsp:nvSpPr>
        <dsp:cNvPr id="0" name=""/>
        <dsp:cNvSpPr/>
      </dsp:nvSpPr>
      <dsp:spPr>
        <a:xfrm>
          <a:off x="0" y="2435"/>
          <a:ext cx="3014271" cy="387185"/>
        </a:xfrm>
        <a:prstGeom prst="roundRect">
          <a:avLst/>
        </a:prstGeom>
        <a:solidFill>
          <a:srgbClr val="CF79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zh-CN" altLang="en-US" sz="1200" b="1" kern="1200" dirty="0" smtClean="0">
              <a:solidFill>
                <a:schemeClr val="bg1"/>
              </a:solidFill>
              <a:latin typeface="微软雅黑" panose="020B0503020204020204" pitchFamily="34" charset="-122"/>
              <a:ea typeface="微软雅黑" panose="020B0503020204020204" pitchFamily="34" charset="-122"/>
            </a:rPr>
            <a:t>总院城市更新与既有建筑改造项目荣誉</a:t>
          </a:r>
          <a:endParaRPr lang="zh-CN" altLang="en-US" sz="1200" b="1" kern="1200" dirty="0">
            <a:solidFill>
              <a:schemeClr val="bg1"/>
            </a:solidFill>
            <a:latin typeface="微软雅黑" panose="020B0503020204020204" pitchFamily="34" charset="-122"/>
            <a:ea typeface="微软雅黑" panose="020B0503020204020204" pitchFamily="34" charset="-122"/>
          </a:endParaRPr>
        </a:p>
      </dsp:txBody>
      <dsp:txXfrm>
        <a:off x="18901" y="21336"/>
        <a:ext cx="2976469" cy="349383"/>
      </dsp:txXfrm>
    </dsp:sp>
    <dsp:sp modelId="{354D5E81-BB80-4CF3-A84C-999D1BFE830F}">
      <dsp:nvSpPr>
        <dsp:cNvPr id="0" name=""/>
        <dsp:cNvSpPr/>
      </dsp:nvSpPr>
      <dsp:spPr>
        <a:xfrm>
          <a:off x="0" y="403223"/>
          <a:ext cx="3014271" cy="885854"/>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rtl="0">
            <a:lnSpc>
              <a:spcPct val="90000"/>
            </a:lnSpc>
            <a:spcBef>
              <a:spcPct val="0"/>
            </a:spcBef>
            <a:spcAft>
              <a:spcPct val="35000"/>
            </a:spcAft>
          </a:pPr>
          <a:r>
            <a:rPr lang="zh-CN" altLang="en-US" sz="1100" kern="1200" dirty="0" smtClean="0">
              <a:solidFill>
                <a:schemeClr val="bg1"/>
              </a:solidFill>
              <a:latin typeface="微软雅黑" panose="020B0503020204020204" pitchFamily="34" charset="-122"/>
              <a:ea typeface="微软雅黑" panose="020B0503020204020204" pitchFamily="34" charset="-122"/>
            </a:rPr>
            <a:t>总院承担数十项城市更新和既有建筑改造项目，获得包括亚洲建筑协会保护改造类金奖在内市级以上奖项十余项。</a:t>
          </a:r>
          <a:endParaRPr lang="zh-CN" altLang="en-US" sz="1100" kern="1200" dirty="0">
            <a:solidFill>
              <a:schemeClr val="bg1"/>
            </a:solidFill>
            <a:latin typeface="微软雅黑" panose="020B0503020204020204" pitchFamily="34" charset="-122"/>
            <a:ea typeface="微软雅黑" panose="020B0503020204020204" pitchFamily="34" charset="-122"/>
          </a:endParaRPr>
        </a:p>
      </dsp:txBody>
      <dsp:txXfrm>
        <a:off x="43244" y="446467"/>
        <a:ext cx="2927783" cy="799366"/>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125" cy="339725"/>
          </a:xfrm>
          <a:prstGeom prst="rect">
            <a:avLst/>
          </a:prstGeom>
        </p:spPr>
        <p:txBody>
          <a:bodyPr vert="horz" lIns="91431" tIns="45715" rIns="91431" bIns="45715" rtlCol="0"/>
          <a:lstStyle>
            <a:lvl1pPr algn="l" eaLnBrk="1" fontAlgn="auto" hangingPunct="1">
              <a:spcBef>
                <a:spcPts val="0"/>
              </a:spcBef>
              <a:spcAft>
                <a:spcPts val="0"/>
              </a:spcAft>
              <a:defRPr kumimoji="1" sz="1200">
                <a:latin typeface="+mn-lt"/>
                <a:ea typeface="+mn-ea"/>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5621338" y="0"/>
            <a:ext cx="4303713" cy="339725"/>
          </a:xfrm>
          <a:prstGeom prst="rect">
            <a:avLst/>
          </a:prstGeom>
        </p:spPr>
        <p:txBody>
          <a:bodyPr vert="horz" lIns="91431" tIns="45715" rIns="91431" bIns="45715" rtlCol="0"/>
          <a:lstStyle>
            <a:lvl1pPr algn="r" eaLnBrk="1" fontAlgn="auto" hangingPunct="1">
              <a:spcBef>
                <a:spcPts val="0"/>
              </a:spcBef>
              <a:spcAft>
                <a:spcPts val="0"/>
              </a:spcAft>
              <a:defRPr kumimoji="1" sz="1200">
                <a:latin typeface="+mn-lt"/>
                <a:ea typeface="+mn-ea"/>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24E04D1A-DEB1-4247-ABCA-29F7FBCA53E3}" type="datetime1">
              <a:rPr kumimoji="1" lang="zh-CN" altLang="en-US" sz="1200" b="0" i="0" u="none" strike="noStrike" kern="1200" cap="none" spc="0" normalizeH="0" baseline="0" noProof="0">
                <a:ln>
                  <a:noFill/>
                </a:ln>
                <a:solidFill>
                  <a:schemeClr val="tx1"/>
                </a:solidFill>
                <a:effectLst/>
                <a:uLnTx/>
                <a:uFillTx/>
                <a:latin typeface="+mn-lt"/>
                <a:ea typeface="+mn-ea"/>
                <a:cs typeface="+mn-cs"/>
              </a:rPr>
            </a:fld>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6456363"/>
            <a:ext cx="4302125" cy="339725"/>
          </a:xfrm>
          <a:prstGeom prst="rect">
            <a:avLst/>
          </a:prstGeom>
        </p:spPr>
        <p:txBody>
          <a:bodyPr vert="horz" lIns="91431" tIns="45715" rIns="91431" bIns="45715" rtlCol="0" anchor="b"/>
          <a:lstStyle>
            <a:lvl1pPr algn="l" eaLnBrk="1" fontAlgn="auto" hangingPunct="1">
              <a:spcBef>
                <a:spcPts val="0"/>
              </a:spcBef>
              <a:spcAft>
                <a:spcPts val="0"/>
              </a:spcAft>
              <a:defRPr kumimoji="1" sz="1200">
                <a:latin typeface="+mn-lt"/>
                <a:ea typeface="+mn-ea"/>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幻灯片编号占位符 4"/>
          <p:cNvSpPr>
            <a:spLocks noGrp="1"/>
          </p:cNvSpPr>
          <p:nvPr>
            <p:ph type="sldNum" sz="quarter" idx="3"/>
          </p:nvPr>
        </p:nvSpPr>
        <p:spPr>
          <a:xfrm>
            <a:off x="5621338" y="6456363"/>
            <a:ext cx="4303713" cy="339725"/>
          </a:xfrm>
          <a:prstGeom prst="rect">
            <a:avLst/>
          </a:prstGeom>
        </p:spPr>
        <p:txBody>
          <a:bodyPr vert="horz" wrap="square" lIns="91431" tIns="45715" rIns="91431" bIns="45715" numCol="1" anchor="b" anchorCtr="0" compatLnSpc="1"/>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125" cy="339725"/>
          </a:xfrm>
          <a:prstGeom prst="rect">
            <a:avLst/>
          </a:prstGeom>
        </p:spPr>
        <p:txBody>
          <a:bodyPr vert="horz" lIns="91431" tIns="45715" rIns="91431" bIns="45715" rtlCol="0"/>
          <a:lstStyle>
            <a:lvl1pPr algn="l" eaLnBrk="1" fontAlgn="auto" hangingPunct="1">
              <a:spcBef>
                <a:spcPts val="0"/>
              </a:spcBef>
              <a:spcAft>
                <a:spcPts val="0"/>
              </a:spcAft>
              <a:defRPr kumimoji="1" sz="1200">
                <a:latin typeface="+mn-lt"/>
                <a:ea typeface="+mn-ea"/>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5621338" y="0"/>
            <a:ext cx="4303713" cy="339725"/>
          </a:xfrm>
          <a:prstGeom prst="rect">
            <a:avLst/>
          </a:prstGeom>
        </p:spPr>
        <p:txBody>
          <a:bodyPr vert="horz" lIns="91431" tIns="45715" rIns="91431" bIns="45715" rtlCol="0"/>
          <a:lstStyle>
            <a:lvl1pPr algn="r" eaLnBrk="1" fontAlgn="auto" hangingPunct="1">
              <a:spcBef>
                <a:spcPts val="0"/>
              </a:spcBef>
              <a:spcAft>
                <a:spcPts val="0"/>
              </a:spcAft>
              <a:defRPr kumimoji="1" sz="1200">
                <a:latin typeface="+mn-lt"/>
                <a:ea typeface="+mn-ea"/>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8724DAAF-6652-46AB-B10F-CAC32527A519}" type="datetime1">
              <a:rPr kumimoji="1" lang="zh-CN" altLang="en-US" sz="1200" b="0" i="0" u="none" strike="noStrike" kern="1200" cap="none" spc="0" normalizeH="0" baseline="0" noProof="0">
                <a:ln>
                  <a:noFill/>
                </a:ln>
                <a:solidFill>
                  <a:schemeClr val="tx1"/>
                </a:solidFill>
                <a:effectLst/>
                <a:uLnTx/>
                <a:uFillTx/>
                <a:latin typeface="+mn-lt"/>
                <a:ea typeface="+mn-ea"/>
                <a:cs typeface="+mn-cs"/>
              </a:rPr>
            </a:fld>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2697163" y="509588"/>
            <a:ext cx="4532313" cy="2549525"/>
          </a:xfrm>
          <a:prstGeom prst="rect">
            <a:avLst/>
          </a:prstGeom>
          <a:noFill/>
          <a:ln w="12700">
            <a:solidFill>
              <a:prstClr val="black"/>
            </a:solidFill>
          </a:ln>
        </p:spPr>
        <p:txBody>
          <a:bodyPr vert="horz" lIns="91431" tIns="45715" rIns="91431" bIns="45715" rtlCol="0" anchor="ctr"/>
          <a:lstStyle/>
          <a:p>
            <a:pPr marL="0" marR="0" lvl="0" indent="0" algn="l" defTabSz="4572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992188" y="3228975"/>
            <a:ext cx="7942263" cy="3059113"/>
          </a:xfrm>
          <a:prstGeom prst="rect">
            <a:avLst/>
          </a:prstGeom>
        </p:spPr>
        <p:txBody>
          <a:bodyPr vert="horz" lIns="91431" tIns="45715" rIns="91431" bIns="45715" rtlCol="0"/>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6456363"/>
            <a:ext cx="4302125" cy="339725"/>
          </a:xfrm>
          <a:prstGeom prst="rect">
            <a:avLst/>
          </a:prstGeom>
        </p:spPr>
        <p:txBody>
          <a:bodyPr vert="horz" lIns="91431" tIns="45715" rIns="91431" bIns="45715" rtlCol="0" anchor="b"/>
          <a:lstStyle>
            <a:lvl1pPr algn="l" eaLnBrk="1" fontAlgn="auto" hangingPunct="1">
              <a:spcBef>
                <a:spcPts val="0"/>
              </a:spcBef>
              <a:spcAft>
                <a:spcPts val="0"/>
              </a:spcAft>
              <a:defRPr kumimoji="1" sz="1200">
                <a:latin typeface="+mn-lt"/>
                <a:ea typeface="+mn-ea"/>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幻灯片编号占位符 6"/>
          <p:cNvSpPr>
            <a:spLocks noGrp="1"/>
          </p:cNvSpPr>
          <p:nvPr>
            <p:ph type="sldNum" sz="quarter" idx="5"/>
          </p:nvPr>
        </p:nvSpPr>
        <p:spPr>
          <a:xfrm>
            <a:off x="5621338" y="6456363"/>
            <a:ext cx="4303713" cy="339725"/>
          </a:xfrm>
          <a:prstGeom prst="rect">
            <a:avLst/>
          </a:prstGeom>
        </p:spPr>
        <p:txBody>
          <a:bodyPr vert="horz" wrap="square" lIns="91431" tIns="45715" rIns="91431" bIns="45715" numCol="1" anchor="b" anchorCtr="0" compatLnSpc="1"/>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90115" name="备注占位符 2"/>
          <p:cNvSpPr>
            <a:spLocks noGrp="1"/>
          </p:cNvSpPr>
          <p:nvPr>
            <p:ph type="body" idx="1"/>
          </p:nvPr>
        </p:nvSpPr>
        <p:spPr>
          <a:xfrm>
            <a:off x="992188" y="3228975"/>
            <a:ext cx="7942262" cy="3059113"/>
          </a:xfrm>
          <a:noFill/>
          <a:ln>
            <a:noFill/>
          </a:ln>
        </p:spPr>
        <p:txBody>
          <a:bodyPr wrap="square" lIns="91440" tIns="45720" rIns="91440" bIns="45720" anchor="t"/>
          <a:lstStyle/>
          <a:p>
            <a:pPr lvl="0" eaLnBrk="1" hangingPunct="1">
              <a:spcBef>
                <a:spcPct val="0"/>
              </a:spcBef>
            </a:pPr>
            <a:endParaRPr lang="zh-CN" altLang="en-US" dirty="0"/>
          </a:p>
        </p:txBody>
      </p:sp>
      <p:sp>
        <p:nvSpPr>
          <p:cNvPr id="90116" name="灯片编号占位符 3"/>
          <p:cNvSpPr txBox="1">
            <a:spLocks noGrp="1"/>
          </p:cNvSpPr>
          <p:nvPr>
            <p:ph type="sldNum" sz="quarter"/>
          </p:nvPr>
        </p:nvSpPr>
        <p:spPr>
          <a:xfrm>
            <a:off x="5622925" y="6456363"/>
            <a:ext cx="4302125"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0355"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如需查看项目详情，请单击项目名称。</a:t>
            </a:r>
            <a:endParaRPr lang="zh-CN" altLang="en-US" dirty="0"/>
          </a:p>
        </p:txBody>
      </p:sp>
      <p:sp>
        <p:nvSpPr>
          <p:cNvPr id="100356"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1379"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如需查看项目详情，请单击项目名称。</a:t>
            </a:r>
            <a:endParaRPr lang="zh-CN" altLang="en-US" dirty="0"/>
          </a:p>
        </p:txBody>
      </p:sp>
      <p:sp>
        <p:nvSpPr>
          <p:cNvPr id="101380"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2403"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如需查看项目详情，请单击图片</a:t>
            </a:r>
            <a:endParaRPr lang="zh-CN" altLang="en-US" dirty="0"/>
          </a:p>
        </p:txBody>
      </p:sp>
      <p:sp>
        <p:nvSpPr>
          <p:cNvPr id="102404"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3427"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如需查看项目详情，请单击图片</a:t>
            </a:r>
            <a:endParaRPr lang="zh-CN" altLang="en-US" dirty="0"/>
          </a:p>
        </p:txBody>
      </p:sp>
      <p:sp>
        <p:nvSpPr>
          <p:cNvPr id="103428"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4451"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如需返回项目菜单，请单击图片。</a:t>
            </a:r>
            <a:endParaRPr lang="zh-CN" altLang="en-US" dirty="0"/>
          </a:p>
        </p:txBody>
      </p:sp>
      <p:sp>
        <p:nvSpPr>
          <p:cNvPr id="104452"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5475"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a:endParaRPr lang="zh-CN" altLang="en-US" dirty="0"/>
          </a:p>
        </p:txBody>
      </p:sp>
      <p:sp>
        <p:nvSpPr>
          <p:cNvPr id="105476"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5475"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a:endParaRPr lang="zh-CN" altLang="en-US" dirty="0"/>
          </a:p>
        </p:txBody>
      </p:sp>
      <p:sp>
        <p:nvSpPr>
          <p:cNvPr id="105476"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7523"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如需查看项目详情，请单击图片</a:t>
            </a:r>
            <a:endParaRPr lang="zh-CN" altLang="en-US" dirty="0"/>
          </a:p>
        </p:txBody>
      </p:sp>
      <p:sp>
        <p:nvSpPr>
          <p:cNvPr id="107524"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8547"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如需返回项目菜单，请单击图片。</a:t>
            </a:r>
            <a:endParaRPr lang="zh-CN" altLang="en-US" dirty="0"/>
          </a:p>
        </p:txBody>
      </p:sp>
      <p:sp>
        <p:nvSpPr>
          <p:cNvPr id="108548"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9571"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如需返回项目菜单，请单击图片。</a:t>
            </a:r>
            <a:endParaRPr lang="zh-CN" altLang="en-US" dirty="0"/>
          </a:p>
        </p:txBody>
      </p:sp>
      <p:sp>
        <p:nvSpPr>
          <p:cNvPr id="109572"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92163"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a:r>
              <a:rPr lang="en-US" altLang="zh-CN" dirty="0"/>
              <a:t>The</a:t>
            </a:r>
            <a:r>
              <a:rPr lang="zh-CN" altLang="en-US" dirty="0"/>
              <a:t> </a:t>
            </a:r>
            <a:r>
              <a:rPr lang="en-US" altLang="zh-CN" dirty="0"/>
              <a:t>team you are meeting with now</a:t>
            </a:r>
            <a:r>
              <a:rPr lang="zh-CN" altLang="en-US" dirty="0"/>
              <a:t> </a:t>
            </a:r>
            <a:r>
              <a:rPr lang="en-US" altLang="zh-CN" dirty="0"/>
              <a:t>is composed of …</a:t>
            </a:r>
            <a:endParaRPr lang="en-US" altLang="zh-CN" dirty="0"/>
          </a:p>
          <a:p>
            <a:pPr lvl="0"/>
            <a:r>
              <a:rPr lang="en-US" altLang="zh-CN" dirty="0"/>
              <a:t>Specialized in…</a:t>
            </a:r>
            <a:endParaRPr lang="en-US" altLang="zh-CN" dirty="0"/>
          </a:p>
          <a:p>
            <a:pPr lvl="0"/>
            <a:r>
              <a:rPr lang="en-US" altLang="zh-CN" dirty="0"/>
              <a:t>How can we get such strong capability? Talent. That is,</a:t>
            </a:r>
            <a:endParaRPr lang="en-US" altLang="zh-CN" dirty="0"/>
          </a:p>
          <a:p>
            <a:pPr lvl="0"/>
            <a:r>
              <a:rPr lang="en-US" altLang="zh-CN" dirty="0"/>
              <a:t>…</a:t>
            </a:r>
            <a:endParaRPr lang="en-US" altLang="zh-CN" dirty="0"/>
          </a:p>
          <a:p>
            <a:pPr lvl="0"/>
            <a:r>
              <a:rPr lang="en-US" altLang="zh-CN" dirty="0"/>
              <a:t>…</a:t>
            </a:r>
            <a:endParaRPr lang="zh-CN" altLang="en-US" dirty="0"/>
          </a:p>
        </p:txBody>
      </p:sp>
      <p:sp>
        <p:nvSpPr>
          <p:cNvPr id="92164"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9571"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如需返回项目菜单，请单击图片。</a:t>
            </a:r>
            <a:endParaRPr lang="zh-CN" altLang="en-US" dirty="0"/>
          </a:p>
        </p:txBody>
      </p:sp>
      <p:sp>
        <p:nvSpPr>
          <p:cNvPr id="109572"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09571"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如需返回项目菜单，请单击图片。</a:t>
            </a:r>
            <a:endParaRPr lang="zh-CN" altLang="en-US" dirty="0"/>
          </a:p>
        </p:txBody>
      </p:sp>
      <p:sp>
        <p:nvSpPr>
          <p:cNvPr id="109572"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10595"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如需返回项目菜单，请单击图片。</a:t>
            </a:r>
            <a:endParaRPr lang="zh-CN" altLang="en-US" dirty="0"/>
          </a:p>
        </p:txBody>
      </p:sp>
      <p:sp>
        <p:nvSpPr>
          <p:cNvPr id="110596"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11619"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如需返回项目菜单，请单击图片。</a:t>
            </a:r>
            <a:endParaRPr lang="zh-CN" altLang="en-US" dirty="0"/>
          </a:p>
        </p:txBody>
      </p:sp>
      <p:sp>
        <p:nvSpPr>
          <p:cNvPr id="111620"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12643"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如需返回项目菜单，请单击图片。</a:t>
            </a:r>
            <a:endParaRPr lang="zh-CN" altLang="en-US" dirty="0"/>
          </a:p>
        </p:txBody>
      </p:sp>
      <p:sp>
        <p:nvSpPr>
          <p:cNvPr id="112644"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13667"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如需返回项目菜单，请单击图片。</a:t>
            </a:r>
            <a:endParaRPr lang="zh-CN" altLang="en-US" dirty="0"/>
          </a:p>
        </p:txBody>
      </p:sp>
      <p:sp>
        <p:nvSpPr>
          <p:cNvPr id="113668"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14691"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如需返回项目菜单，请单击图片。</a:t>
            </a:r>
            <a:endParaRPr lang="zh-CN" altLang="en-US" dirty="0"/>
          </a:p>
        </p:txBody>
      </p:sp>
      <p:sp>
        <p:nvSpPr>
          <p:cNvPr id="114692"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15715"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endParaRPr lang="zh-CN" altLang="en-US" dirty="0"/>
          </a:p>
        </p:txBody>
      </p:sp>
      <p:sp>
        <p:nvSpPr>
          <p:cNvPr id="115716"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16739"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endParaRPr lang="zh-CN" altLang="en-US" dirty="0"/>
          </a:p>
        </p:txBody>
      </p:sp>
      <p:sp>
        <p:nvSpPr>
          <p:cNvPr id="116740"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17763"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a:endParaRPr lang="zh-CN" altLang="en-US" dirty="0"/>
          </a:p>
        </p:txBody>
      </p:sp>
      <p:sp>
        <p:nvSpPr>
          <p:cNvPr id="117764"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93187"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如需浏览项目详情，请单击项目名称后的箭头。</a:t>
            </a:r>
            <a:endParaRPr lang="zh-CN" altLang="en-US" dirty="0"/>
          </a:p>
        </p:txBody>
      </p:sp>
      <p:sp>
        <p:nvSpPr>
          <p:cNvPr id="93188"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24931"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endParaRPr lang="zh-CN" altLang="en-US" dirty="0"/>
          </a:p>
        </p:txBody>
      </p:sp>
      <p:sp>
        <p:nvSpPr>
          <p:cNvPr id="124932"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25955"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26979"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130051"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94211"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endParaRPr lang="zh-CN" altLang="en-US" dirty="0"/>
          </a:p>
        </p:txBody>
      </p:sp>
      <p:sp>
        <p:nvSpPr>
          <p:cNvPr id="94212" name="幻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95235"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endParaRPr lang="zh-CN" altLang="en-US" dirty="0"/>
          </a:p>
        </p:txBody>
      </p:sp>
      <p:sp>
        <p:nvSpPr>
          <p:cNvPr id="95236"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96259"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a:endParaRPr lang="zh-CN" altLang="en-US" dirty="0"/>
          </a:p>
        </p:txBody>
      </p:sp>
      <p:sp>
        <p:nvSpPr>
          <p:cNvPr id="96260"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97283"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endParaRPr lang="zh-CN" altLang="en-US" dirty="0"/>
          </a:p>
        </p:txBody>
      </p:sp>
      <p:sp>
        <p:nvSpPr>
          <p:cNvPr id="97284"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98307"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如需查看项目详情，请单击商圈名称。</a:t>
            </a:r>
            <a:endParaRPr lang="zh-CN" altLang="en-US" dirty="0"/>
          </a:p>
        </p:txBody>
      </p:sp>
      <p:sp>
        <p:nvSpPr>
          <p:cNvPr id="98308"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a:xfrm>
            <a:off x="2697163" y="509588"/>
            <a:ext cx="4532312" cy="2549525"/>
          </a:xfrm>
          <a:ln>
            <a:solidFill>
              <a:srgbClr val="000000">
                <a:alpha val="100000"/>
              </a:srgbClr>
            </a:solidFill>
            <a:miter lim="800000"/>
          </a:ln>
        </p:spPr>
      </p:sp>
      <p:sp>
        <p:nvSpPr>
          <p:cNvPr id="99331" name="备注占位符 2"/>
          <p:cNvSpPr>
            <a:spLocks noGrp="1"/>
          </p:cNvSpPr>
          <p:nvPr>
            <p:ph type="body" idx="1"/>
          </p:nvPr>
        </p:nvSpPr>
        <p:spPr>
          <a:xfrm>
            <a:off x="992188" y="3228975"/>
            <a:ext cx="7942262" cy="3059113"/>
          </a:xfrm>
          <a:noFill/>
          <a:ln>
            <a:noFill/>
          </a:ln>
        </p:spPr>
        <p:txBody>
          <a:bodyPr wrap="square" lIns="91431" tIns="45715" rIns="91431" bIns="45715" anchor="t"/>
          <a:lstStyle/>
          <a:p>
            <a:pPr lvl="0" eaLnBrk="1" hangingPunct="1">
              <a:spcBef>
                <a:spcPct val="0"/>
              </a:spcBef>
            </a:pPr>
            <a:r>
              <a:rPr lang="zh-CN" altLang="en-US" dirty="0"/>
              <a:t>如需查看项目详情，请单击项目名称。</a:t>
            </a:r>
            <a:endParaRPr lang="zh-CN" altLang="en-US" dirty="0"/>
          </a:p>
        </p:txBody>
      </p:sp>
      <p:sp>
        <p:nvSpPr>
          <p:cNvPr id="99332" name="灯片编号占位符 3"/>
          <p:cNvSpPr txBox="1">
            <a:spLocks noGrp="1"/>
          </p:cNvSpPr>
          <p:nvPr>
            <p:ph type="sldNum" sz="quarter"/>
          </p:nvPr>
        </p:nvSpPr>
        <p:spPr>
          <a:xfrm>
            <a:off x="5621338" y="6456363"/>
            <a:ext cx="4303712" cy="339725"/>
          </a:xfrm>
          <a:prstGeom prst="rect">
            <a:avLst/>
          </a:prstGeom>
          <a:noFill/>
          <a:ln w="9525">
            <a:noFill/>
          </a:ln>
        </p:spPr>
        <p:txBody>
          <a:bodyPr lIns="91431" tIns="45715" rIns="91431" bIns="45715"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4" name="图片占位符 13"/>
          <p:cNvSpPr>
            <a:spLocks noGrp="1"/>
          </p:cNvSpPr>
          <p:nvPr>
            <p:ph type="pic" sz="quarter" idx="11"/>
          </p:nvPr>
        </p:nvSpPr>
        <p:spPr>
          <a:xfrm>
            <a:off x="0" y="1"/>
            <a:ext cx="12192000" cy="6133352"/>
          </a:xfrm>
          <a:prstGeom prst="rect">
            <a:avLst/>
          </a:prstGeom>
          <a:solidFill>
            <a:srgbClr val="404040"/>
          </a:solidFill>
        </p:spPr>
        <p:txBody>
          <a:bodyPr vert="horz"/>
          <a:lstStyle>
            <a:lvl1pPr marL="0" indent="0">
              <a:buNone/>
              <a:defRPr>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占位符 10"/>
          <p:cNvSpPr>
            <a:spLocks noGrp="1"/>
          </p:cNvSpPr>
          <p:nvPr>
            <p:ph type="body" sz="quarter" idx="12"/>
          </p:nvPr>
        </p:nvSpPr>
        <p:spPr>
          <a:xfrm>
            <a:off x="1079772" y="4543959"/>
            <a:ext cx="2692693" cy="470365"/>
          </a:xfrm>
          <a:prstGeom prst="rect">
            <a:avLst/>
          </a:prstGeom>
        </p:spPr>
        <p:txBody>
          <a:bodyPr vert="horz"/>
          <a:lstStyle>
            <a:lvl1pPr marL="0" indent="0">
              <a:buNone/>
              <a:defRPr sz="2000">
                <a:solidFill>
                  <a:srgbClr val="FFFFFF"/>
                </a:solidFill>
                <a:latin typeface="Arial" panose="020B0604020202020204"/>
                <a:ea typeface="微软雅黑" panose="020B0503020204020204" pitchFamily="34" charset="-122"/>
                <a:cs typeface="Arial" panose="020B0604020202020204"/>
              </a:defRPr>
            </a:lvl1pPr>
            <a:lvl2pPr marL="457200" indent="0">
              <a:buNone/>
              <a:defRPr sz="1800">
                <a:solidFill>
                  <a:srgbClr val="FFFFFF"/>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800">
                <a:solidFill>
                  <a:srgbClr val="FFFFFF"/>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800">
                <a:solidFill>
                  <a:srgbClr val="FFFFFF"/>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800">
                <a:solidFill>
                  <a:srgbClr val="FFFFFF"/>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9" name="文本占位符 8"/>
          <p:cNvSpPr>
            <a:spLocks noGrp="1"/>
          </p:cNvSpPr>
          <p:nvPr>
            <p:ph type="body" sz="quarter" idx="16"/>
          </p:nvPr>
        </p:nvSpPr>
        <p:spPr>
          <a:xfrm>
            <a:off x="1079012" y="5162553"/>
            <a:ext cx="2692400" cy="638175"/>
          </a:xfrm>
          <a:prstGeom prst="rect">
            <a:avLst/>
          </a:prstGeom>
        </p:spPr>
        <p:txBody>
          <a:bodyPr vert="horz"/>
          <a:lstStyle>
            <a:lvl1pPr marL="0" indent="0" algn="ctr">
              <a:buNone/>
              <a:defRPr sz="1400" b="0" i="0">
                <a:solidFill>
                  <a:srgbClr val="FFFFFF"/>
                </a:solidFill>
                <a:latin typeface="Arial" panose="020B0604020202020204"/>
                <a:ea typeface="微软雅黑" panose="020B0503020204020204" pitchFamily="34" charset="-122"/>
                <a:cs typeface="Arial" panose="020B0604020202020204"/>
              </a:defRPr>
            </a:lvl1pPr>
            <a:lvl2pPr marL="457200" indent="0" algn="ctr">
              <a:buNone/>
              <a:defRPr sz="14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2pPr>
            <a:lvl3pPr marL="914400" indent="0" algn="ctr">
              <a:buNone/>
              <a:defRPr sz="1400">
                <a:solidFill>
                  <a:srgbClr val="FFFFFF"/>
                </a:solidFill>
                <a:latin typeface="黑体" panose="02010609060101010101" pitchFamily="49" charset="-122"/>
                <a:ea typeface="黑体" panose="02010609060101010101" pitchFamily="49" charset="-122"/>
                <a:cs typeface="黑体" panose="02010609060101010101" pitchFamily="49" charset="-122"/>
              </a:defRPr>
            </a:lvl3pPr>
            <a:lvl4pPr marL="1371600" indent="0" algn="ctr">
              <a:buNone/>
              <a:defRPr sz="1400">
                <a:solidFill>
                  <a:srgbClr val="FFFFFF"/>
                </a:solidFill>
                <a:latin typeface="黑体" panose="02010609060101010101" pitchFamily="49" charset="-122"/>
                <a:ea typeface="黑体" panose="02010609060101010101" pitchFamily="49" charset="-122"/>
                <a:cs typeface="黑体" panose="02010609060101010101" pitchFamily="49" charset="-122"/>
              </a:defRPr>
            </a:lvl4pPr>
            <a:lvl5pPr marL="1828800" indent="0" algn="ctr">
              <a:buNone/>
              <a:defRPr sz="1400">
                <a:solidFill>
                  <a:srgbClr val="FFFFFF"/>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项目经验-多建筑">
    <p:spTree>
      <p:nvGrpSpPr>
        <p:cNvPr id="1" name=""/>
        <p:cNvGrpSpPr/>
        <p:nvPr/>
      </p:nvGrpSpPr>
      <p:grpSpPr>
        <a:xfrm>
          <a:off x="0" y="0"/>
          <a:ext cx="0" cy="0"/>
          <a:chOff x="0" y="0"/>
          <a:chExt cx="0" cy="0"/>
        </a:xfrm>
      </p:grpSpPr>
      <p:sp>
        <p:nvSpPr>
          <p:cNvPr id="14" name="图片占位符 13"/>
          <p:cNvSpPr>
            <a:spLocks noGrp="1"/>
          </p:cNvSpPr>
          <p:nvPr>
            <p:ph type="pic" sz="quarter" idx="11"/>
          </p:nvPr>
        </p:nvSpPr>
        <p:spPr>
          <a:xfrm>
            <a:off x="2" y="718976"/>
            <a:ext cx="5988511" cy="5421847"/>
          </a:xfrm>
          <a:prstGeom prst="rect">
            <a:avLst/>
          </a:prstGeom>
          <a:solidFill>
            <a:schemeClr val="tx1">
              <a:lumMod val="75000"/>
              <a:lumOff val="25000"/>
            </a:schemeClr>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标题 7"/>
          <p:cNvSpPr>
            <a:spLocks noGrp="1"/>
          </p:cNvSpPr>
          <p:nvPr>
            <p:ph type="title"/>
          </p:nvPr>
        </p:nvSpPr>
        <p:spPr>
          <a:xfrm>
            <a:off x="167149" y="5199235"/>
            <a:ext cx="3869027" cy="583000"/>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400" b="1" i="0">
                <a:solidFill>
                  <a:schemeClr val="bg1"/>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4" name="图片占位符 13"/>
          <p:cNvSpPr>
            <a:spLocks noGrp="1"/>
          </p:cNvSpPr>
          <p:nvPr>
            <p:ph type="pic" sz="quarter" idx="12"/>
          </p:nvPr>
        </p:nvSpPr>
        <p:spPr>
          <a:xfrm>
            <a:off x="6203491" y="718976"/>
            <a:ext cx="5988511" cy="5421847"/>
          </a:xfrm>
          <a:prstGeom prst="rect">
            <a:avLst/>
          </a:prstGeom>
          <a:solidFill>
            <a:schemeClr val="tx1">
              <a:lumMod val="75000"/>
              <a:lumOff val="25000"/>
            </a:schemeClr>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占位符 2"/>
          <p:cNvSpPr>
            <a:spLocks noGrp="1"/>
          </p:cNvSpPr>
          <p:nvPr>
            <p:ph type="body" sz="quarter" idx="13"/>
          </p:nvPr>
        </p:nvSpPr>
        <p:spPr>
          <a:xfrm>
            <a:off x="6397984" y="5199235"/>
            <a:ext cx="3930649" cy="583000"/>
          </a:xfrm>
          <a:prstGeom prst="rect">
            <a:avLst/>
          </a:prstGeom>
        </p:spPr>
        <p:txBody>
          <a:bodyPr vert="horz"/>
          <a:lstStyle>
            <a:lvl1pPr marL="0" indent="0">
              <a:buNone/>
              <a:defRPr sz="1400" b="1" i="0">
                <a:solidFill>
                  <a:schemeClr val="bg1"/>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单击此处编辑母版文本样式</a:t>
            </a:r>
            <a:endParaRPr lang="zh-CN" altLang="en-US" dirty="0" smtClean="0"/>
          </a:p>
        </p:txBody>
      </p:sp>
      <p:sp>
        <p:nvSpPr>
          <p:cNvPr id="7" name="文本占位符 11"/>
          <p:cNvSpPr>
            <a:spLocks noGrp="1"/>
          </p:cNvSpPr>
          <p:nvPr>
            <p:ph type="body" sz="quarter" idx="14"/>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项目经验-单一建筑多图">
    <p:spTree>
      <p:nvGrpSpPr>
        <p:cNvPr id="1" name=""/>
        <p:cNvGrpSpPr/>
        <p:nvPr/>
      </p:nvGrpSpPr>
      <p:grpSpPr>
        <a:xfrm>
          <a:off x="0" y="0"/>
          <a:ext cx="0" cy="0"/>
          <a:chOff x="0" y="0"/>
          <a:chExt cx="0" cy="0"/>
        </a:xfrm>
      </p:grpSpPr>
      <p:sp>
        <p:nvSpPr>
          <p:cNvPr id="14" name="图片占位符 13"/>
          <p:cNvSpPr>
            <a:spLocks noGrp="1"/>
          </p:cNvSpPr>
          <p:nvPr>
            <p:ph type="pic" sz="quarter" idx="11"/>
          </p:nvPr>
        </p:nvSpPr>
        <p:spPr>
          <a:xfrm>
            <a:off x="2" y="718976"/>
            <a:ext cx="6087647" cy="5421847"/>
          </a:xfrm>
          <a:prstGeom prst="rect">
            <a:avLst/>
          </a:prstGeom>
          <a:solidFill>
            <a:schemeClr val="tx1">
              <a:lumMod val="75000"/>
              <a:lumOff val="25000"/>
            </a:schemeClr>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单击图标添加图片</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标题 7"/>
          <p:cNvSpPr>
            <a:spLocks noGrp="1"/>
          </p:cNvSpPr>
          <p:nvPr>
            <p:ph type="title"/>
          </p:nvPr>
        </p:nvSpPr>
        <p:spPr>
          <a:xfrm>
            <a:off x="167150" y="4451829"/>
            <a:ext cx="3149021" cy="542422"/>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400" b="1" i="0">
                <a:solidFill>
                  <a:schemeClr val="bg1"/>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4" name="图片占位符 13"/>
          <p:cNvSpPr>
            <a:spLocks noGrp="1"/>
          </p:cNvSpPr>
          <p:nvPr>
            <p:ph type="pic" sz="quarter" idx="12"/>
          </p:nvPr>
        </p:nvSpPr>
        <p:spPr>
          <a:xfrm>
            <a:off x="6203491" y="3492671"/>
            <a:ext cx="5988511" cy="2648155"/>
          </a:xfrm>
          <a:prstGeom prst="rect">
            <a:avLst/>
          </a:prstGeom>
          <a:solidFill>
            <a:schemeClr val="tx1">
              <a:lumMod val="75000"/>
              <a:lumOff val="25000"/>
            </a:schemeClr>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图片占位符 13"/>
          <p:cNvSpPr>
            <a:spLocks noGrp="1"/>
          </p:cNvSpPr>
          <p:nvPr>
            <p:ph type="pic" sz="quarter" idx="14"/>
          </p:nvPr>
        </p:nvSpPr>
        <p:spPr>
          <a:xfrm>
            <a:off x="6203491" y="718977"/>
            <a:ext cx="5988511" cy="2648155"/>
          </a:xfrm>
          <a:prstGeom prst="rect">
            <a:avLst/>
          </a:prstGeom>
          <a:solidFill>
            <a:schemeClr val="tx1">
              <a:lumMod val="75000"/>
              <a:lumOff val="25000"/>
            </a:schemeClr>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占位符 4"/>
          <p:cNvSpPr>
            <a:spLocks noGrp="1"/>
          </p:cNvSpPr>
          <p:nvPr>
            <p:ph type="body" sz="quarter" idx="15"/>
          </p:nvPr>
        </p:nvSpPr>
        <p:spPr>
          <a:xfrm>
            <a:off x="167217" y="5073651"/>
            <a:ext cx="3149600" cy="899606"/>
          </a:xfrm>
          <a:prstGeom prst="rect">
            <a:avLst/>
          </a:prstGeom>
        </p:spPr>
        <p:txBody>
          <a:bodyPr vert="horz"/>
          <a:lstStyle>
            <a:lvl1pPr marL="0" indent="0">
              <a:buNone/>
              <a:defRPr sz="1000" b="0" i="0">
                <a:solidFill>
                  <a:srgbClr val="FFFFFF"/>
                </a:solidFill>
                <a:latin typeface="Arial" panose="020B0604020202020204"/>
                <a:ea typeface="微软雅黑" panose="020B0503020204020204" pitchFamily="34" charset="-122"/>
                <a:cs typeface="Arial" panose="020B0604020202020204"/>
              </a:defRPr>
            </a:lvl1pPr>
            <a:lvl2pPr marL="457200" indent="0">
              <a:buNone/>
              <a:defRPr sz="1000">
                <a:solidFill>
                  <a:srgbClr val="FFFFFF"/>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000">
                <a:solidFill>
                  <a:srgbClr val="FFFFFF"/>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000">
                <a:solidFill>
                  <a:srgbClr val="FFFFFF"/>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000">
                <a:solidFill>
                  <a:srgbClr val="FFFFFF"/>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en-US" altLang="zh-CN" dirty="0" smtClean="0"/>
          </a:p>
          <a:p>
            <a:pPr lvl="0"/>
            <a:r>
              <a:rPr lang="en-US" altLang="zh-CN" dirty="0" smtClean="0"/>
              <a:t>Click</a:t>
            </a:r>
            <a:r>
              <a:rPr lang="zh-CN" altLang="en-US" dirty="0" smtClean="0"/>
              <a:t> </a:t>
            </a:r>
            <a:r>
              <a:rPr lang="en-US" altLang="zh-CN" dirty="0" smtClean="0"/>
              <a:t>to</a:t>
            </a:r>
            <a:r>
              <a:rPr lang="zh-CN" altLang="en-US" dirty="0" smtClean="0"/>
              <a:t> </a:t>
            </a:r>
            <a:r>
              <a:rPr lang="en-US" altLang="zh-CN" dirty="0" smtClean="0"/>
              <a:t>edit</a:t>
            </a:r>
            <a:r>
              <a:rPr lang="zh-CN" altLang="en-US" dirty="0" smtClean="0"/>
              <a:t> </a:t>
            </a:r>
            <a:r>
              <a:rPr lang="en-US" altLang="zh-CN" dirty="0" smtClean="0"/>
              <a:t>Master</a:t>
            </a:r>
            <a:r>
              <a:rPr lang="zh-CN" altLang="en-US" dirty="0" smtClean="0"/>
              <a:t> </a:t>
            </a:r>
            <a:r>
              <a:rPr lang="en-US" altLang="zh-CN" dirty="0" smtClean="0"/>
              <a:t>text</a:t>
            </a:r>
            <a:r>
              <a:rPr lang="zh-CN" altLang="en-US" dirty="0" smtClean="0"/>
              <a:t> </a:t>
            </a:r>
            <a:r>
              <a:rPr lang="en-US" altLang="zh-CN" dirty="0" smtClean="0"/>
              <a:t>styles</a:t>
            </a:r>
            <a:endParaRPr lang="en-US" altLang="zh-CN" dirty="0" smtClean="0"/>
          </a:p>
        </p:txBody>
      </p:sp>
      <p:sp>
        <p:nvSpPr>
          <p:cNvPr id="9" name="文本占位符 11"/>
          <p:cNvSpPr>
            <a:spLocks noGrp="1"/>
          </p:cNvSpPr>
          <p:nvPr>
            <p:ph type="body" sz="quarter" idx="16"/>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项目经验-超高建筑">
    <p:spTree>
      <p:nvGrpSpPr>
        <p:cNvPr id="1" name=""/>
        <p:cNvGrpSpPr/>
        <p:nvPr/>
      </p:nvGrpSpPr>
      <p:grpSpPr>
        <a:xfrm>
          <a:off x="0" y="0"/>
          <a:ext cx="0" cy="0"/>
          <a:chOff x="0" y="0"/>
          <a:chExt cx="0" cy="0"/>
        </a:xfrm>
      </p:grpSpPr>
      <p:sp>
        <p:nvSpPr>
          <p:cNvPr id="14" name="图片占位符 13"/>
          <p:cNvSpPr>
            <a:spLocks noGrp="1"/>
          </p:cNvSpPr>
          <p:nvPr>
            <p:ph type="pic" sz="quarter" idx="11"/>
          </p:nvPr>
        </p:nvSpPr>
        <p:spPr>
          <a:xfrm>
            <a:off x="0" y="718976"/>
            <a:ext cx="3933545" cy="5421847"/>
          </a:xfrm>
          <a:prstGeom prst="rect">
            <a:avLst/>
          </a:prstGeom>
          <a:solidFill>
            <a:schemeClr val="tx1">
              <a:lumMod val="75000"/>
              <a:lumOff val="25000"/>
            </a:schemeClr>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单击图标添加图片</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占位符 2"/>
          <p:cNvSpPr>
            <a:spLocks noGrp="1"/>
          </p:cNvSpPr>
          <p:nvPr>
            <p:ph type="body" sz="quarter" idx="13"/>
          </p:nvPr>
        </p:nvSpPr>
        <p:spPr>
          <a:xfrm>
            <a:off x="114156" y="5408761"/>
            <a:ext cx="2654701" cy="488950"/>
          </a:xfrm>
          <a:prstGeom prst="rect">
            <a:avLst/>
          </a:prstGeom>
        </p:spPr>
        <p:txBody>
          <a:bodyPr vert="horz"/>
          <a:lstStyle>
            <a:lvl1pPr marL="0" indent="0">
              <a:buNone/>
              <a:defRPr sz="1000" b="1" i="0">
                <a:solidFill>
                  <a:schemeClr val="bg1"/>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单击此处编辑母版文本样式</a:t>
            </a:r>
            <a:endParaRPr lang="zh-CN" altLang="en-US" dirty="0" smtClean="0"/>
          </a:p>
        </p:txBody>
      </p:sp>
      <p:sp>
        <p:nvSpPr>
          <p:cNvPr id="21" name="图片占位符 13"/>
          <p:cNvSpPr>
            <a:spLocks noGrp="1"/>
          </p:cNvSpPr>
          <p:nvPr>
            <p:ph type="pic" sz="quarter" idx="14"/>
          </p:nvPr>
        </p:nvSpPr>
        <p:spPr>
          <a:xfrm>
            <a:off x="4129229" y="718976"/>
            <a:ext cx="3933545" cy="5421847"/>
          </a:xfrm>
          <a:prstGeom prst="rect">
            <a:avLst/>
          </a:prstGeom>
          <a:solidFill>
            <a:schemeClr val="tx1">
              <a:lumMod val="75000"/>
              <a:lumOff val="25000"/>
            </a:schemeClr>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单击图标添加图片</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图片占位符 13"/>
          <p:cNvSpPr>
            <a:spLocks noGrp="1"/>
          </p:cNvSpPr>
          <p:nvPr>
            <p:ph type="pic" sz="quarter" idx="15"/>
          </p:nvPr>
        </p:nvSpPr>
        <p:spPr>
          <a:xfrm>
            <a:off x="8258457" y="718976"/>
            <a:ext cx="3933545" cy="5421847"/>
          </a:xfrm>
          <a:prstGeom prst="rect">
            <a:avLst/>
          </a:prstGeom>
          <a:solidFill>
            <a:schemeClr val="tx1">
              <a:lumMod val="75000"/>
              <a:lumOff val="25000"/>
            </a:schemeClr>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单击图标添加图片</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文本占位符 2"/>
          <p:cNvSpPr>
            <a:spLocks noGrp="1"/>
          </p:cNvSpPr>
          <p:nvPr>
            <p:ph type="body" sz="quarter" idx="16"/>
          </p:nvPr>
        </p:nvSpPr>
        <p:spPr>
          <a:xfrm>
            <a:off x="4243382" y="5408761"/>
            <a:ext cx="2654701" cy="488950"/>
          </a:xfrm>
          <a:prstGeom prst="rect">
            <a:avLst/>
          </a:prstGeom>
        </p:spPr>
        <p:txBody>
          <a:bodyPr vert="horz"/>
          <a:lstStyle>
            <a:lvl1pPr marL="0" indent="0">
              <a:buNone/>
              <a:defRPr sz="1000" b="1" i="0">
                <a:solidFill>
                  <a:schemeClr val="bg1"/>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单击此处编辑母版文本样式</a:t>
            </a:r>
            <a:endParaRPr lang="zh-CN" altLang="en-US" dirty="0" smtClean="0"/>
          </a:p>
        </p:txBody>
      </p:sp>
      <p:sp>
        <p:nvSpPr>
          <p:cNvPr id="24" name="文本占位符 2"/>
          <p:cNvSpPr>
            <a:spLocks noGrp="1"/>
          </p:cNvSpPr>
          <p:nvPr>
            <p:ph type="body" sz="quarter" idx="17"/>
          </p:nvPr>
        </p:nvSpPr>
        <p:spPr>
          <a:xfrm>
            <a:off x="8372610" y="5408761"/>
            <a:ext cx="2654701" cy="488950"/>
          </a:xfrm>
          <a:prstGeom prst="rect">
            <a:avLst/>
          </a:prstGeom>
        </p:spPr>
        <p:txBody>
          <a:bodyPr vert="horz"/>
          <a:lstStyle>
            <a:lvl1pPr marL="0" indent="0">
              <a:buNone/>
              <a:defRPr sz="1000" b="1" i="0">
                <a:solidFill>
                  <a:schemeClr val="bg1"/>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单击此处编辑母版文本样式</a:t>
            </a:r>
            <a:endParaRPr lang="zh-CN" altLang="en-US" dirty="0" smtClean="0"/>
          </a:p>
        </p:txBody>
      </p:sp>
      <p:sp>
        <p:nvSpPr>
          <p:cNvPr id="9" name="文本占位符 11"/>
          <p:cNvSpPr>
            <a:spLocks noGrp="1"/>
          </p:cNvSpPr>
          <p:nvPr>
            <p:ph type="body" sz="quarter" idx="18"/>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段落文字">
    <p:spTree>
      <p:nvGrpSpPr>
        <p:cNvPr id="1" name=""/>
        <p:cNvGrpSpPr/>
        <p:nvPr/>
      </p:nvGrpSpPr>
      <p:grpSpPr>
        <a:xfrm>
          <a:off x="0" y="0"/>
          <a:ext cx="0" cy="0"/>
          <a:chOff x="0" y="0"/>
          <a:chExt cx="0" cy="0"/>
        </a:xfrm>
      </p:grpSpPr>
      <p:sp>
        <p:nvSpPr>
          <p:cNvPr id="8" name="标题 7"/>
          <p:cNvSpPr>
            <a:spLocks noGrp="1"/>
          </p:cNvSpPr>
          <p:nvPr>
            <p:ph type="title"/>
          </p:nvPr>
        </p:nvSpPr>
        <p:spPr>
          <a:xfrm>
            <a:off x="357215" y="718976"/>
            <a:ext cx="7119967" cy="732416"/>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800" b="1" i="0">
                <a:solidFill>
                  <a:srgbClr val="404040"/>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12" name="文本占位符 11"/>
          <p:cNvSpPr>
            <a:spLocks noGrp="1"/>
          </p:cNvSpPr>
          <p:nvPr>
            <p:ph type="body" sz="quarter" idx="10"/>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7" name="文本占位符 16"/>
          <p:cNvSpPr>
            <a:spLocks noGrp="1"/>
          </p:cNvSpPr>
          <p:nvPr>
            <p:ph type="body" sz="quarter" idx="12"/>
          </p:nvPr>
        </p:nvSpPr>
        <p:spPr>
          <a:xfrm>
            <a:off x="359082" y="2646742"/>
            <a:ext cx="7119968" cy="3487361"/>
          </a:xfrm>
          <a:prstGeom prst="rect">
            <a:avLst/>
          </a:prstGeom>
        </p:spPr>
        <p:txBody>
          <a:bodyPr vert="horz"/>
          <a:lstStyle>
            <a:lvl1pPr marL="0" indent="0">
              <a:buNone/>
              <a:defRPr sz="12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大图表与段落文字">
    <p:spTree>
      <p:nvGrpSpPr>
        <p:cNvPr id="1" name=""/>
        <p:cNvGrpSpPr/>
        <p:nvPr/>
      </p:nvGrpSpPr>
      <p:grpSpPr>
        <a:xfrm>
          <a:off x="0" y="0"/>
          <a:ext cx="0" cy="0"/>
          <a:chOff x="0" y="0"/>
          <a:chExt cx="0" cy="0"/>
        </a:xfrm>
      </p:grpSpPr>
      <p:sp>
        <p:nvSpPr>
          <p:cNvPr id="8" name="标题 7"/>
          <p:cNvSpPr>
            <a:spLocks noGrp="1"/>
          </p:cNvSpPr>
          <p:nvPr>
            <p:ph type="title"/>
          </p:nvPr>
        </p:nvSpPr>
        <p:spPr>
          <a:xfrm>
            <a:off x="359082" y="718977"/>
            <a:ext cx="4739341" cy="732416"/>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800" b="1" i="0">
                <a:solidFill>
                  <a:srgbClr val="404040"/>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17" name="文本占位符 16"/>
          <p:cNvSpPr>
            <a:spLocks noGrp="1"/>
          </p:cNvSpPr>
          <p:nvPr>
            <p:ph type="body" sz="quarter" idx="12"/>
          </p:nvPr>
        </p:nvSpPr>
        <p:spPr>
          <a:xfrm>
            <a:off x="359084" y="2411557"/>
            <a:ext cx="3628369" cy="2036697"/>
          </a:xfrm>
          <a:prstGeom prst="rect">
            <a:avLst/>
          </a:prstGeom>
        </p:spPr>
        <p:txBody>
          <a:bodyPr vert="horz"/>
          <a:lstStyle>
            <a:lvl1pPr marL="0" indent="0">
              <a:buNone/>
              <a:defRPr sz="12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3" name="图表占位符 2"/>
          <p:cNvSpPr>
            <a:spLocks noGrp="1"/>
          </p:cNvSpPr>
          <p:nvPr>
            <p:ph type="chart" sz="quarter" idx="13"/>
          </p:nvPr>
        </p:nvSpPr>
        <p:spPr>
          <a:xfrm>
            <a:off x="4659682" y="2411554"/>
            <a:ext cx="7200061" cy="3219314"/>
          </a:xfrm>
          <a:prstGeom prst="rect">
            <a:avLst/>
          </a:prstGeom>
          <a:solidFill>
            <a:schemeClr val="bg1">
              <a:lumMod val="65000"/>
            </a:schemeClr>
          </a:solidFill>
        </p:spPr>
        <p:txBody>
          <a:bodyPr vert="horz"/>
          <a:lstStyle>
            <a:lvl1pPr marL="0" indent="0">
              <a:buNone/>
              <a:defRPr sz="2000">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占位符 11"/>
          <p:cNvSpPr>
            <a:spLocks noGrp="1"/>
          </p:cNvSpPr>
          <p:nvPr>
            <p:ph type="body" sz="quarter" idx="14"/>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多图表与段落文字">
    <p:spTree>
      <p:nvGrpSpPr>
        <p:cNvPr id="1" name=""/>
        <p:cNvGrpSpPr/>
        <p:nvPr/>
      </p:nvGrpSpPr>
      <p:grpSpPr>
        <a:xfrm>
          <a:off x="0" y="0"/>
          <a:ext cx="0" cy="0"/>
          <a:chOff x="0" y="0"/>
          <a:chExt cx="0" cy="0"/>
        </a:xfrm>
      </p:grpSpPr>
      <p:sp>
        <p:nvSpPr>
          <p:cNvPr id="3" name="图表占位符 2"/>
          <p:cNvSpPr>
            <a:spLocks noGrp="1"/>
          </p:cNvSpPr>
          <p:nvPr>
            <p:ph type="chart" sz="quarter" idx="13"/>
          </p:nvPr>
        </p:nvSpPr>
        <p:spPr>
          <a:xfrm>
            <a:off x="359082" y="1968788"/>
            <a:ext cx="3413335" cy="3662080"/>
          </a:xfrm>
          <a:prstGeom prst="rect">
            <a:avLst/>
          </a:prstGeom>
          <a:solidFill>
            <a:schemeClr val="bg1">
              <a:lumMod val="65000"/>
            </a:schemeClr>
          </a:solidFill>
        </p:spPr>
        <p:txBody>
          <a:bodyPr vert="horz"/>
          <a:lstStyle>
            <a:lvl1pPr marL="0" indent="0">
              <a:buNone/>
              <a:defRPr sz="2000">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标题 7"/>
          <p:cNvSpPr>
            <a:spLocks noGrp="1"/>
          </p:cNvSpPr>
          <p:nvPr>
            <p:ph type="title"/>
          </p:nvPr>
        </p:nvSpPr>
        <p:spPr>
          <a:xfrm>
            <a:off x="359082" y="718977"/>
            <a:ext cx="4739341" cy="732416"/>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800" b="1" i="0">
                <a:solidFill>
                  <a:srgbClr val="404040"/>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17" name="文本占位符 16"/>
          <p:cNvSpPr>
            <a:spLocks noGrp="1"/>
          </p:cNvSpPr>
          <p:nvPr>
            <p:ph type="body" sz="quarter" idx="12"/>
          </p:nvPr>
        </p:nvSpPr>
        <p:spPr>
          <a:xfrm>
            <a:off x="8228616" y="2411557"/>
            <a:ext cx="3628369" cy="2036697"/>
          </a:xfrm>
          <a:prstGeom prst="rect">
            <a:avLst/>
          </a:prstGeom>
        </p:spPr>
        <p:txBody>
          <a:bodyPr vert="horz"/>
          <a:lstStyle>
            <a:lvl1pPr marL="0" indent="0">
              <a:buNone/>
              <a:defRPr sz="12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0" name="图表占位符 2"/>
          <p:cNvSpPr>
            <a:spLocks noGrp="1"/>
          </p:cNvSpPr>
          <p:nvPr>
            <p:ph type="chart" sz="quarter" idx="14"/>
          </p:nvPr>
        </p:nvSpPr>
        <p:spPr>
          <a:xfrm>
            <a:off x="4147146" y="1968788"/>
            <a:ext cx="3413335" cy="3662080"/>
          </a:xfrm>
          <a:prstGeom prst="rect">
            <a:avLst/>
          </a:prstGeom>
          <a:solidFill>
            <a:schemeClr val="bg1">
              <a:lumMod val="65000"/>
            </a:schemeClr>
          </a:solidFill>
        </p:spPr>
        <p:txBody>
          <a:bodyPr vert="horz"/>
          <a:lstStyle>
            <a:lvl1pPr marL="0" indent="0">
              <a:buNone/>
              <a:defRPr sz="2000">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占位符 11"/>
          <p:cNvSpPr>
            <a:spLocks noGrp="1"/>
          </p:cNvSpPr>
          <p:nvPr>
            <p:ph type="body" sz="quarter" idx="15"/>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单一图表">
    <p:spTree>
      <p:nvGrpSpPr>
        <p:cNvPr id="1" name=""/>
        <p:cNvGrpSpPr/>
        <p:nvPr/>
      </p:nvGrpSpPr>
      <p:grpSpPr>
        <a:xfrm>
          <a:off x="0" y="0"/>
          <a:ext cx="0" cy="0"/>
          <a:chOff x="0" y="0"/>
          <a:chExt cx="0" cy="0"/>
        </a:xfrm>
      </p:grpSpPr>
      <p:sp>
        <p:nvSpPr>
          <p:cNvPr id="3" name="图表占位符 2"/>
          <p:cNvSpPr>
            <a:spLocks noGrp="1"/>
          </p:cNvSpPr>
          <p:nvPr>
            <p:ph type="chart" sz="quarter" idx="13"/>
          </p:nvPr>
        </p:nvSpPr>
        <p:spPr>
          <a:xfrm>
            <a:off x="609600" y="2048706"/>
            <a:ext cx="10966416" cy="3219314"/>
          </a:xfrm>
          <a:prstGeom prst="rect">
            <a:avLst/>
          </a:prstGeom>
          <a:solidFill>
            <a:schemeClr val="bg1">
              <a:lumMod val="65000"/>
            </a:schemeClr>
          </a:solidFill>
        </p:spPr>
        <p:txBody>
          <a:bodyPr vert="horz"/>
          <a:lstStyle>
            <a:lvl1pPr marL="0" indent="0">
              <a:buNone/>
              <a:defRPr sz="2000">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标题 7"/>
          <p:cNvSpPr>
            <a:spLocks noGrp="1"/>
          </p:cNvSpPr>
          <p:nvPr>
            <p:ph type="title"/>
          </p:nvPr>
        </p:nvSpPr>
        <p:spPr>
          <a:xfrm>
            <a:off x="359082" y="718977"/>
            <a:ext cx="4739341" cy="732416"/>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800" b="1" i="0">
                <a:solidFill>
                  <a:srgbClr val="404040"/>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5" name="文本占位符 11"/>
          <p:cNvSpPr>
            <a:spLocks noGrp="1"/>
          </p:cNvSpPr>
          <p:nvPr>
            <p:ph type="body" sz="quarter" idx="14"/>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封底感谢">
    <p:spTree>
      <p:nvGrpSpPr>
        <p:cNvPr id="1" name=""/>
        <p:cNvGrpSpPr/>
        <p:nvPr/>
      </p:nvGrpSpPr>
      <p:grpSpPr>
        <a:xfrm>
          <a:off x="0" y="0"/>
          <a:ext cx="0" cy="0"/>
          <a:chOff x="0" y="0"/>
          <a:chExt cx="0" cy="0"/>
        </a:xfrm>
      </p:grpSpPr>
      <p:sp>
        <p:nvSpPr>
          <p:cNvPr id="14" name="图片占位符 13"/>
          <p:cNvSpPr>
            <a:spLocks noGrp="1"/>
          </p:cNvSpPr>
          <p:nvPr>
            <p:ph type="pic" sz="quarter" idx="11"/>
          </p:nvPr>
        </p:nvSpPr>
        <p:spPr>
          <a:xfrm>
            <a:off x="0" y="3"/>
            <a:ext cx="12192000" cy="6140823"/>
          </a:xfrm>
          <a:prstGeom prst="rect">
            <a:avLst/>
          </a:prstGeom>
          <a:solidFill>
            <a:schemeClr val="tx1">
              <a:lumMod val="75000"/>
              <a:lumOff val="25000"/>
            </a:schemeClr>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4" name="文本占位符 11"/>
          <p:cNvSpPr>
            <a:spLocks noGrp="1"/>
          </p:cNvSpPr>
          <p:nvPr>
            <p:ph type="body" sz="quarter" idx="11"/>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 name="Shape 5"/>
          <p:cNvSpPr>
            <a:spLocks noGrp="1"/>
          </p:cNvSpPr>
          <p:nvPr>
            <p:ph type="sldNum" sz="quarter" idx="4"/>
          </p:nvPr>
        </p:nvSpPr>
        <p:spPr>
          <a:xfrm>
            <a:off x="8464550" y="6224588"/>
            <a:ext cx="273050" cy="263525"/>
          </a:xfrm>
          <a:prstGeom prst="rect">
            <a:avLst/>
          </a:prstGeom>
        </p:spPr>
        <p:txBody>
          <a:bodyPr/>
          <a:lstStyle/>
          <a:p>
            <a:pPr lvl="0"/>
            <a:fld id="{9A0DB2DC-4C9A-4742-B13C-FB6460FD3503}" type="slidenum">
              <a:rPr lang="zh-CN" altLang="zh-CN" dirty="0"/>
            </a:fld>
            <a:endParaRPr lang="zh-CN" altLang="zh-CN" dirty="0"/>
          </a:p>
        </p:txBody>
      </p:sp>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封面">
    <p:spTree>
      <p:nvGrpSpPr>
        <p:cNvPr id="1" name=""/>
        <p:cNvGrpSpPr/>
        <p:nvPr/>
      </p:nvGrpSpPr>
      <p:grpSpPr>
        <a:xfrm>
          <a:off x="0" y="0"/>
          <a:ext cx="0" cy="0"/>
          <a:chOff x="0" y="0"/>
          <a:chExt cx="0" cy="0"/>
        </a:xfrm>
      </p:grpSpPr>
      <p:sp>
        <p:nvSpPr>
          <p:cNvPr id="11" name="文本占位符 10"/>
          <p:cNvSpPr>
            <a:spLocks noGrp="1"/>
          </p:cNvSpPr>
          <p:nvPr>
            <p:ph type="body" sz="quarter" idx="12"/>
          </p:nvPr>
        </p:nvSpPr>
        <p:spPr>
          <a:xfrm>
            <a:off x="911424" y="2341053"/>
            <a:ext cx="4454392" cy="470365"/>
          </a:xfrm>
          <a:prstGeom prst="rect">
            <a:avLst/>
          </a:prstGeom>
        </p:spPr>
        <p:txBody>
          <a:bodyPr vert="horz"/>
          <a:lstStyle>
            <a:lvl1pPr marL="0" indent="0" algn="l">
              <a:spcBef>
                <a:spcPts val="0"/>
              </a:spcBef>
              <a:buNone/>
              <a:defRPr sz="3200" b="1" i="0" baseline="0">
                <a:solidFill>
                  <a:srgbClr val="404040"/>
                </a:solidFill>
                <a:latin typeface="Arial" panose="020B0604020202020204"/>
                <a:ea typeface="微软雅黑" panose="020B0503020204020204" pitchFamily="34" charset="-122"/>
                <a:cs typeface="Arial" panose="020B0604020202020204"/>
              </a:defRPr>
            </a:lvl1pPr>
            <a:lvl2pPr marL="457200" indent="0">
              <a:buNone/>
              <a:defRPr sz="1800">
                <a:solidFill>
                  <a:srgbClr val="FFFFFF"/>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800">
                <a:solidFill>
                  <a:srgbClr val="FFFFFF"/>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800">
                <a:solidFill>
                  <a:srgbClr val="FFFFFF"/>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800">
                <a:solidFill>
                  <a:srgbClr val="FFFFFF"/>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9" name="文本占位符 8"/>
          <p:cNvSpPr>
            <a:spLocks noGrp="1"/>
          </p:cNvSpPr>
          <p:nvPr>
            <p:ph type="body" sz="quarter" idx="16"/>
          </p:nvPr>
        </p:nvSpPr>
        <p:spPr>
          <a:xfrm>
            <a:off x="925651" y="3070770"/>
            <a:ext cx="2692400" cy="638175"/>
          </a:xfrm>
          <a:prstGeom prst="rect">
            <a:avLst/>
          </a:prstGeom>
        </p:spPr>
        <p:txBody>
          <a:bodyPr vert="horz"/>
          <a:lstStyle>
            <a:lvl1pPr marL="0" indent="0" algn="l">
              <a:buNone/>
              <a:defRPr sz="1600" b="0" i="0">
                <a:solidFill>
                  <a:srgbClr val="404040"/>
                </a:solidFill>
                <a:latin typeface="Arial" panose="020B0604020202020204"/>
                <a:ea typeface="微软雅黑" panose="020B0503020204020204" pitchFamily="34" charset="-122"/>
                <a:cs typeface="Arial" panose="020B0604020202020204"/>
              </a:defRPr>
            </a:lvl1pPr>
            <a:lvl2pPr marL="457200" indent="0" algn="ctr">
              <a:buNone/>
              <a:defRPr sz="14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2pPr>
            <a:lvl3pPr marL="914400" indent="0" algn="ctr">
              <a:buNone/>
              <a:defRPr sz="1400">
                <a:solidFill>
                  <a:srgbClr val="FFFFFF"/>
                </a:solidFill>
                <a:latin typeface="黑体" panose="02010609060101010101" pitchFamily="49" charset="-122"/>
                <a:ea typeface="黑体" panose="02010609060101010101" pitchFamily="49" charset="-122"/>
                <a:cs typeface="黑体" panose="02010609060101010101" pitchFamily="49" charset="-122"/>
              </a:defRPr>
            </a:lvl3pPr>
            <a:lvl4pPr marL="1371600" indent="0" algn="ctr">
              <a:buNone/>
              <a:defRPr sz="1400">
                <a:solidFill>
                  <a:srgbClr val="FFFFFF"/>
                </a:solidFill>
                <a:latin typeface="黑体" panose="02010609060101010101" pitchFamily="49" charset="-122"/>
                <a:ea typeface="黑体" panose="02010609060101010101" pitchFamily="49" charset="-122"/>
                <a:cs typeface="黑体" panose="02010609060101010101" pitchFamily="49" charset="-122"/>
              </a:defRPr>
            </a:lvl4pPr>
            <a:lvl5pPr marL="1828800" indent="0" algn="ctr">
              <a:buNone/>
              <a:defRPr sz="1400">
                <a:solidFill>
                  <a:srgbClr val="FFFFFF"/>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962" y="274891"/>
            <a:ext cx="10972076" cy="1142321"/>
          </a:xfrm>
          <a:prstGeom prst="rect">
            <a:avLst/>
          </a:prstGeom>
        </p:spPr>
        <p:txBody>
          <a:bodyPr lIns="54297" tIns="27149" rIns="54297" bIns="27149"/>
          <a:lstStyle/>
          <a:p>
            <a:r>
              <a:rPr lang="zh-CN" altLang="en-US" smtClean="0"/>
              <a:t>单击此处编辑母版标题样式</a:t>
            </a:r>
            <a:endParaRPr lang="zh-CN" altLang="en-US"/>
          </a:p>
        </p:txBody>
      </p:sp>
      <p:sp>
        <p:nvSpPr>
          <p:cNvPr id="3" name="内容占位符 2"/>
          <p:cNvSpPr>
            <a:spLocks noGrp="1"/>
          </p:cNvSpPr>
          <p:nvPr>
            <p:ph idx="1"/>
          </p:nvPr>
        </p:nvSpPr>
        <p:spPr>
          <a:xfrm>
            <a:off x="609962" y="1600471"/>
            <a:ext cx="10972076" cy="4525507"/>
          </a:xfrm>
          <a:prstGeom prst="rect">
            <a:avLst/>
          </a:prstGeom>
        </p:spPr>
        <p:txBody>
          <a:bodyPr lIns="54297" tIns="27149" rIns="54297" bIns="27149"/>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lIns="54297" tIns="27149" rIns="54297" bIns="27149"/>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lIns="54297" tIns="27149" rIns="54297" bIns="27149"/>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lIns="54297" tIns="27149" rIns="54297" bIns="27149"/>
          <a:lstStyle/>
          <a:p>
            <a:pPr lvl="0"/>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自定义版式1">
    <p:spTree>
      <p:nvGrpSpPr>
        <p:cNvPr id="1" name=""/>
        <p:cNvGrpSpPr/>
        <p:nvPr/>
      </p:nvGrpSpPr>
      <p:grpSpPr>
        <a:xfrm>
          <a:off x="0" y="0"/>
          <a:ext cx="0" cy="0"/>
          <a:chOff x="0" y="0"/>
          <a:chExt cx="0" cy="0"/>
        </a:xfrm>
      </p:grpSpPr>
      <p:sp>
        <p:nvSpPr>
          <p:cNvPr id="3" name="矩形 2"/>
          <p:cNvSpPr/>
          <p:nvPr/>
        </p:nvSpPr>
        <p:spPr>
          <a:xfrm>
            <a:off x="0" y="0"/>
            <a:ext cx="132556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3134" tIns="56578" rIns="113134" bIns="56578" anchor="ctr"/>
          <a:lstStyle/>
          <a:p>
            <a:pPr marL="0" marR="0" lvl="0" indent="0" algn="ctr" defTabSz="112903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bg1">
                  <a:lumMod val="9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3" name="日期占位符 3"/>
          <p:cNvSpPr>
            <a:spLocks noGrp="1"/>
          </p:cNvSpPr>
          <p:nvPr>
            <p:ph type="dt" sz="half" idx="2"/>
          </p:nvPr>
        </p:nvSpPr>
        <p:spPr>
          <a:xfrm>
            <a:off x="609600" y="6356350"/>
            <a:ext cx="2844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4"/>
          <p:cNvSpPr>
            <a:spLocks noGrp="1"/>
          </p:cNvSpPr>
          <p:nvPr>
            <p:ph type="ftr" sz="quarter" idx="3"/>
          </p:nvPr>
        </p:nvSpPr>
        <p:spPr>
          <a:xfrm>
            <a:off x="4165600" y="6356350"/>
            <a:ext cx="3860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5"/>
          <p:cNvSpPr>
            <a:spLocks noGrp="1"/>
          </p:cNvSpPr>
          <p:nvPr>
            <p:ph type="sldNum" sz="quarter" idx="4"/>
          </p:nvPr>
        </p:nvSpPr>
        <p:spPr>
          <a:xfrm>
            <a:off x="8458200" y="6218238"/>
            <a:ext cx="279400" cy="276225"/>
          </a:xfrm>
          <a:prstGeom prst="rect">
            <a:avLst/>
          </a:prstGeom>
        </p:spPr>
        <p:txBody>
          <a:bodyPr/>
          <a:lstStyle/>
          <a:p>
            <a:pPr lvl="0"/>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区域分布">
    <p:spTree>
      <p:nvGrpSpPr>
        <p:cNvPr id="1" name=""/>
        <p:cNvGrpSpPr/>
        <p:nvPr/>
      </p:nvGrpSpPr>
      <p:grpSpPr>
        <a:xfrm>
          <a:off x="0" y="0"/>
          <a:ext cx="0" cy="0"/>
          <a:chOff x="0" y="0"/>
          <a:chExt cx="0" cy="0"/>
        </a:xfrm>
      </p:grpSpPr>
      <p:sp>
        <p:nvSpPr>
          <p:cNvPr id="8" name="标题 7"/>
          <p:cNvSpPr>
            <a:spLocks noGrp="1"/>
          </p:cNvSpPr>
          <p:nvPr>
            <p:ph type="title"/>
          </p:nvPr>
        </p:nvSpPr>
        <p:spPr>
          <a:xfrm>
            <a:off x="355078" y="718977"/>
            <a:ext cx="7110007" cy="732416"/>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800" b="1" i="0">
                <a:solidFill>
                  <a:srgbClr val="404040"/>
                </a:solidFill>
                <a:latin typeface="Arial" panose="020B0604020202020204"/>
                <a:ea typeface="黑体" panose="02010609060101010101" pitchFamily="49" charset="-122"/>
                <a:cs typeface="Arial" panose="020B0604020202020204"/>
              </a:defRPr>
            </a:lvl1pPr>
          </a:lstStyle>
          <a:p>
            <a:pPr lvl="0"/>
            <a:r>
              <a:rPr lang="zh-CN" altLang="en-US" smtClean="0"/>
              <a:t>单击此处编辑母版标题样式</a:t>
            </a:r>
            <a:endParaRPr lang="zh-CN" altLang="en-US" dirty="0"/>
          </a:p>
        </p:txBody>
      </p:sp>
      <p:sp>
        <p:nvSpPr>
          <p:cNvPr id="5" name="文本占位符 11"/>
          <p:cNvSpPr>
            <a:spLocks noGrp="1"/>
          </p:cNvSpPr>
          <p:nvPr>
            <p:ph type="body" sz="quarter" idx="10"/>
          </p:nvPr>
        </p:nvSpPr>
        <p:spPr>
          <a:xfrm>
            <a:off x="351965" y="165110"/>
            <a:ext cx="3558117" cy="273050"/>
          </a:xfrm>
          <a:prstGeom prst="rect">
            <a:avLst/>
          </a:prstGeom>
        </p:spPr>
        <p:txBody>
          <a:bodyPr vert="horz"/>
          <a:lstStyle>
            <a:lvl1pPr marL="0" indent="0">
              <a:buNone/>
              <a:defRPr sz="1400">
                <a:solidFill>
                  <a:srgbClr val="404040"/>
                </a:solidFill>
                <a:latin typeface="Arial" panose="020B0604020202020204"/>
                <a:ea typeface="黑体" panose="02010609060101010101" pitchFamily="49"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smtClean="0"/>
              <a:t>单击此处编辑母版文本样式</a:t>
            </a:r>
            <a:endParaRPr lang="zh-CN" altLang="en-US"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标题 1"/>
          <p:cNvSpPr>
            <a:spLocks noGrp="1"/>
          </p:cNvSpPr>
          <p:nvPr>
            <p:ph type="ctrTitle"/>
          </p:nvPr>
        </p:nvSpPr>
        <p:spPr>
          <a:xfrm>
            <a:off x="913394" y="2574925"/>
            <a:ext cx="6814559" cy="391640"/>
          </a:xfrm>
          <a:prstGeom prst="rect">
            <a:avLst/>
          </a:prstGeom>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a:solidFill>
                  <a:schemeClr val="tx1">
                    <a:lumMod val="75000"/>
                    <a:lumOff val="25000"/>
                  </a:schemeClr>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6" name="文本占位符 5"/>
          <p:cNvSpPr>
            <a:spLocks noGrp="1"/>
          </p:cNvSpPr>
          <p:nvPr>
            <p:ph type="body" sz="quarter" idx="10"/>
          </p:nvPr>
        </p:nvSpPr>
        <p:spPr>
          <a:xfrm>
            <a:off x="914402" y="3021391"/>
            <a:ext cx="6813551" cy="398305"/>
          </a:xfrm>
          <a:prstGeom prst="rect">
            <a:avLst/>
          </a:prstGeom>
        </p:spPr>
        <p:txBody>
          <a:bodyPr/>
          <a:lstStyle>
            <a:lvl1pPr marL="180975" indent="-180975">
              <a:defRPr kumimoji="1" lang="zh-CN" altLang="en-US" sz="1800" b="0" i="0" kern="1200" dirty="0" smtClean="0">
                <a:solidFill>
                  <a:schemeClr val="tx1">
                    <a:lumMod val="75000"/>
                    <a:lumOff val="25000"/>
                  </a:schemeClr>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单击此处编辑母版文本样式</a:t>
            </a:r>
            <a:endParaRPr lang="zh-CN" altLang="en-US" dirty="0" smtClean="0"/>
          </a:p>
        </p:txBody>
      </p:sp>
      <p:sp>
        <p:nvSpPr>
          <p:cNvPr id="7" name="文本占位符 5"/>
          <p:cNvSpPr>
            <a:spLocks noGrp="1"/>
          </p:cNvSpPr>
          <p:nvPr>
            <p:ph type="body" sz="quarter" idx="11"/>
          </p:nvPr>
        </p:nvSpPr>
        <p:spPr>
          <a:xfrm>
            <a:off x="913394" y="3474518"/>
            <a:ext cx="6813551" cy="398305"/>
          </a:xfrm>
          <a:prstGeom prst="rect">
            <a:avLst/>
          </a:prstGeom>
        </p:spPr>
        <p:txBody>
          <a:bodyPr/>
          <a:lstStyle>
            <a:lvl1pPr marL="180975" indent="-180975">
              <a:defRPr kumimoji="1" lang="zh-CN" altLang="en-US" sz="1800" b="0" i="0" kern="1200" dirty="0" smtClean="0">
                <a:solidFill>
                  <a:schemeClr val="tx1">
                    <a:lumMod val="75000"/>
                    <a:lumOff val="25000"/>
                  </a:schemeClr>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扉页标题">
    <p:spTree>
      <p:nvGrpSpPr>
        <p:cNvPr id="1" name=""/>
        <p:cNvGrpSpPr/>
        <p:nvPr/>
      </p:nvGrpSpPr>
      <p:grpSpPr>
        <a:xfrm>
          <a:off x="0" y="0"/>
          <a:ext cx="0" cy="0"/>
          <a:chOff x="0" y="0"/>
          <a:chExt cx="0" cy="0"/>
        </a:xfrm>
      </p:grpSpPr>
      <p:sp>
        <p:nvSpPr>
          <p:cNvPr id="2" name="标题 1"/>
          <p:cNvSpPr>
            <a:spLocks noGrp="1"/>
          </p:cNvSpPr>
          <p:nvPr>
            <p:ph type="title"/>
          </p:nvPr>
        </p:nvSpPr>
        <p:spPr>
          <a:xfrm>
            <a:off x="1103449" y="3164706"/>
            <a:ext cx="3025161" cy="928625"/>
          </a:xfrm>
          <a:prstGeom prst="rect">
            <a:avLst/>
          </a:prstGeom>
        </p:spPr>
        <p:txBody>
          <a:bodyPr vert="horz"/>
          <a:lstStyle>
            <a:lvl1pPr algn="l">
              <a:defRPr sz="1800" b="0" i="0">
                <a:solidFill>
                  <a:schemeClr val="bg1"/>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en-US" altLang="zh-CN" dirty="0" smtClean="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段落文字配图">
    <p:spTree>
      <p:nvGrpSpPr>
        <p:cNvPr id="1" name=""/>
        <p:cNvGrpSpPr/>
        <p:nvPr/>
      </p:nvGrpSpPr>
      <p:grpSpPr>
        <a:xfrm>
          <a:off x="0" y="0"/>
          <a:ext cx="0" cy="0"/>
          <a:chOff x="0" y="0"/>
          <a:chExt cx="0" cy="0"/>
        </a:xfrm>
      </p:grpSpPr>
      <p:sp>
        <p:nvSpPr>
          <p:cNvPr id="8" name="标题 7"/>
          <p:cNvSpPr>
            <a:spLocks noGrp="1"/>
          </p:cNvSpPr>
          <p:nvPr>
            <p:ph type="title"/>
          </p:nvPr>
        </p:nvSpPr>
        <p:spPr>
          <a:xfrm>
            <a:off x="359083" y="718976"/>
            <a:ext cx="7119967" cy="732416"/>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800" b="1" i="0">
                <a:solidFill>
                  <a:srgbClr val="404040"/>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12" name="文本占位符 11"/>
          <p:cNvSpPr>
            <a:spLocks noGrp="1"/>
          </p:cNvSpPr>
          <p:nvPr>
            <p:ph type="body" sz="quarter" idx="10"/>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4" name="图片占位符 13"/>
          <p:cNvSpPr>
            <a:spLocks noGrp="1"/>
          </p:cNvSpPr>
          <p:nvPr>
            <p:ph type="pic" sz="quarter" idx="11"/>
          </p:nvPr>
        </p:nvSpPr>
        <p:spPr>
          <a:xfrm>
            <a:off x="4472394" y="2429030"/>
            <a:ext cx="7402280" cy="3705073"/>
          </a:xfrm>
          <a:prstGeom prst="rect">
            <a:avLst/>
          </a:prstGeom>
          <a:solidFill>
            <a:srgbClr val="404040"/>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占位符 16"/>
          <p:cNvSpPr>
            <a:spLocks noGrp="1"/>
          </p:cNvSpPr>
          <p:nvPr>
            <p:ph type="body" sz="quarter" idx="12"/>
          </p:nvPr>
        </p:nvSpPr>
        <p:spPr>
          <a:xfrm>
            <a:off x="359082" y="2429030"/>
            <a:ext cx="3558119" cy="3705073"/>
          </a:xfrm>
          <a:prstGeom prst="rect">
            <a:avLst/>
          </a:prstGeom>
        </p:spPr>
        <p:txBody>
          <a:bodyPr vert="horz"/>
          <a:lstStyle>
            <a:lvl1pPr marL="0" indent="0">
              <a:buNone/>
              <a:defRPr sz="12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少文字及注释与配图">
    <p:spTree>
      <p:nvGrpSpPr>
        <p:cNvPr id="1" name=""/>
        <p:cNvGrpSpPr/>
        <p:nvPr/>
      </p:nvGrpSpPr>
      <p:grpSpPr>
        <a:xfrm>
          <a:off x="0" y="0"/>
          <a:ext cx="0" cy="0"/>
          <a:chOff x="0" y="0"/>
          <a:chExt cx="0" cy="0"/>
        </a:xfrm>
      </p:grpSpPr>
      <p:sp>
        <p:nvSpPr>
          <p:cNvPr id="8" name="标题 7"/>
          <p:cNvSpPr>
            <a:spLocks noGrp="1"/>
          </p:cNvSpPr>
          <p:nvPr>
            <p:ph type="title"/>
          </p:nvPr>
        </p:nvSpPr>
        <p:spPr>
          <a:xfrm>
            <a:off x="359085" y="718976"/>
            <a:ext cx="7119967" cy="732416"/>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800" b="1" i="0">
                <a:solidFill>
                  <a:srgbClr val="404040"/>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14" name="图片占位符 13"/>
          <p:cNvSpPr>
            <a:spLocks noGrp="1"/>
          </p:cNvSpPr>
          <p:nvPr>
            <p:ph type="pic" sz="quarter" idx="11"/>
          </p:nvPr>
        </p:nvSpPr>
        <p:spPr>
          <a:xfrm>
            <a:off x="7690981" y="718977"/>
            <a:ext cx="4196219" cy="5415124"/>
          </a:xfrm>
          <a:prstGeom prst="rect">
            <a:avLst/>
          </a:prstGeom>
          <a:solidFill>
            <a:srgbClr val="404040"/>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占位符 16"/>
          <p:cNvSpPr>
            <a:spLocks noGrp="1"/>
          </p:cNvSpPr>
          <p:nvPr>
            <p:ph type="body" sz="quarter" idx="12"/>
          </p:nvPr>
        </p:nvSpPr>
        <p:spPr>
          <a:xfrm>
            <a:off x="359082" y="2646742"/>
            <a:ext cx="7119968" cy="1618967"/>
          </a:xfrm>
          <a:prstGeom prst="rect">
            <a:avLst/>
          </a:prstGeom>
        </p:spPr>
        <p:txBody>
          <a:bodyPr vert="horz"/>
          <a:lstStyle>
            <a:lvl1pPr marL="0" indent="0">
              <a:buNone/>
              <a:defRPr sz="12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9" name="文本占位符 16"/>
          <p:cNvSpPr>
            <a:spLocks noGrp="1"/>
          </p:cNvSpPr>
          <p:nvPr>
            <p:ph type="body" sz="quarter" idx="15"/>
          </p:nvPr>
        </p:nvSpPr>
        <p:spPr>
          <a:xfrm>
            <a:off x="359083" y="4441536"/>
            <a:ext cx="4739339" cy="222725"/>
          </a:xfrm>
          <a:prstGeom prst="rect">
            <a:avLst/>
          </a:prstGeom>
        </p:spPr>
        <p:txBody>
          <a:bodyPr vert="horz"/>
          <a:lstStyle>
            <a:lvl1pPr marL="0" indent="0">
              <a:buNone/>
              <a:defRPr sz="1000"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0" name="文本占位符 16"/>
          <p:cNvSpPr>
            <a:spLocks noGrp="1"/>
          </p:cNvSpPr>
          <p:nvPr>
            <p:ph type="body" sz="quarter" idx="16"/>
          </p:nvPr>
        </p:nvSpPr>
        <p:spPr>
          <a:xfrm>
            <a:off x="359085" y="4703588"/>
            <a:ext cx="4739339" cy="536830"/>
          </a:xfrm>
          <a:prstGeom prst="rect">
            <a:avLst/>
          </a:prstGeom>
        </p:spPr>
        <p:txBody>
          <a:bodyPr vert="horz"/>
          <a:lstStyle>
            <a:lvl1pPr marL="0" indent="0">
              <a:buNone/>
              <a:defRPr sz="10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1" name="文本占位符 16"/>
          <p:cNvSpPr>
            <a:spLocks noGrp="1"/>
          </p:cNvSpPr>
          <p:nvPr>
            <p:ph type="body" sz="quarter" idx="17"/>
          </p:nvPr>
        </p:nvSpPr>
        <p:spPr>
          <a:xfrm>
            <a:off x="359083" y="5335217"/>
            <a:ext cx="4739339" cy="222725"/>
          </a:xfrm>
          <a:prstGeom prst="rect">
            <a:avLst/>
          </a:prstGeom>
        </p:spPr>
        <p:txBody>
          <a:bodyPr vert="horz"/>
          <a:lstStyle>
            <a:lvl1pPr marL="0" indent="0">
              <a:buNone/>
              <a:defRPr sz="1000"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3" name="文本占位符 16"/>
          <p:cNvSpPr>
            <a:spLocks noGrp="1"/>
          </p:cNvSpPr>
          <p:nvPr>
            <p:ph type="body" sz="quarter" idx="18"/>
          </p:nvPr>
        </p:nvSpPr>
        <p:spPr>
          <a:xfrm>
            <a:off x="359085" y="5597269"/>
            <a:ext cx="4739339" cy="536830"/>
          </a:xfrm>
          <a:prstGeom prst="rect">
            <a:avLst/>
          </a:prstGeom>
        </p:spPr>
        <p:txBody>
          <a:bodyPr vert="horz"/>
          <a:lstStyle>
            <a:lvl1pPr marL="0" indent="0">
              <a:buNone/>
              <a:defRPr sz="10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5" name="文本占位符 11"/>
          <p:cNvSpPr>
            <a:spLocks noGrp="1"/>
          </p:cNvSpPr>
          <p:nvPr>
            <p:ph type="body" sz="quarter" idx="10"/>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段落文字及注释与多图">
    <p:spTree>
      <p:nvGrpSpPr>
        <p:cNvPr id="1" name=""/>
        <p:cNvGrpSpPr/>
        <p:nvPr/>
      </p:nvGrpSpPr>
      <p:grpSpPr>
        <a:xfrm>
          <a:off x="0" y="0"/>
          <a:ext cx="0" cy="0"/>
          <a:chOff x="0" y="0"/>
          <a:chExt cx="0" cy="0"/>
        </a:xfrm>
      </p:grpSpPr>
      <p:sp>
        <p:nvSpPr>
          <p:cNvPr id="8" name="标题 7"/>
          <p:cNvSpPr>
            <a:spLocks noGrp="1"/>
          </p:cNvSpPr>
          <p:nvPr>
            <p:ph type="title"/>
          </p:nvPr>
        </p:nvSpPr>
        <p:spPr>
          <a:xfrm>
            <a:off x="359083" y="718977"/>
            <a:ext cx="4739341" cy="732416"/>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800" b="1" i="0">
                <a:solidFill>
                  <a:srgbClr val="404040"/>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14" name="图片占位符 13"/>
          <p:cNvSpPr>
            <a:spLocks noGrp="1"/>
          </p:cNvSpPr>
          <p:nvPr>
            <p:ph type="pic" sz="quarter" idx="11"/>
          </p:nvPr>
        </p:nvSpPr>
        <p:spPr>
          <a:xfrm>
            <a:off x="5361140" y="718978"/>
            <a:ext cx="6513205" cy="2687764"/>
          </a:xfrm>
          <a:prstGeom prst="rect">
            <a:avLst/>
          </a:prstGeom>
          <a:solidFill>
            <a:srgbClr val="404040"/>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占位符 16"/>
          <p:cNvSpPr>
            <a:spLocks noGrp="1"/>
          </p:cNvSpPr>
          <p:nvPr>
            <p:ph type="body" sz="quarter" idx="12"/>
          </p:nvPr>
        </p:nvSpPr>
        <p:spPr>
          <a:xfrm>
            <a:off x="359083" y="1571628"/>
            <a:ext cx="4739341" cy="1835117"/>
          </a:xfrm>
          <a:prstGeom prst="rect">
            <a:avLst/>
          </a:prstGeom>
        </p:spPr>
        <p:txBody>
          <a:bodyPr vert="horz"/>
          <a:lstStyle>
            <a:lvl1pPr marL="0" indent="0">
              <a:buNone/>
              <a:defRPr sz="12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9" name="图片占位符 13"/>
          <p:cNvSpPr>
            <a:spLocks noGrp="1"/>
          </p:cNvSpPr>
          <p:nvPr>
            <p:ph type="pic" sz="quarter" idx="13"/>
          </p:nvPr>
        </p:nvSpPr>
        <p:spPr>
          <a:xfrm>
            <a:off x="5361141" y="3591954"/>
            <a:ext cx="3206662" cy="2552653"/>
          </a:xfrm>
          <a:prstGeom prst="rect">
            <a:avLst/>
          </a:prstGeom>
          <a:solidFill>
            <a:srgbClr val="404040"/>
          </a:solidFill>
          <a:ln>
            <a:noFill/>
          </a:ln>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占位符 16"/>
          <p:cNvSpPr>
            <a:spLocks noGrp="1"/>
          </p:cNvSpPr>
          <p:nvPr>
            <p:ph type="body" sz="quarter" idx="15"/>
          </p:nvPr>
        </p:nvSpPr>
        <p:spPr>
          <a:xfrm>
            <a:off x="359082" y="4441536"/>
            <a:ext cx="4739339" cy="222725"/>
          </a:xfrm>
          <a:prstGeom prst="rect">
            <a:avLst/>
          </a:prstGeom>
        </p:spPr>
        <p:txBody>
          <a:bodyPr vert="horz"/>
          <a:lstStyle>
            <a:lvl1pPr marL="0" indent="0">
              <a:buNone/>
              <a:defRPr sz="1000"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5" name="文本占位符 16"/>
          <p:cNvSpPr>
            <a:spLocks noGrp="1"/>
          </p:cNvSpPr>
          <p:nvPr>
            <p:ph type="body" sz="quarter" idx="16"/>
          </p:nvPr>
        </p:nvSpPr>
        <p:spPr>
          <a:xfrm>
            <a:off x="359084" y="4703588"/>
            <a:ext cx="4739339" cy="536830"/>
          </a:xfrm>
          <a:prstGeom prst="rect">
            <a:avLst/>
          </a:prstGeom>
        </p:spPr>
        <p:txBody>
          <a:bodyPr vert="horz"/>
          <a:lstStyle>
            <a:lvl1pPr marL="0" indent="0">
              <a:buNone/>
              <a:defRPr sz="10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8" name="文本占位符 16"/>
          <p:cNvSpPr>
            <a:spLocks noGrp="1"/>
          </p:cNvSpPr>
          <p:nvPr>
            <p:ph type="body" sz="quarter" idx="17"/>
          </p:nvPr>
        </p:nvSpPr>
        <p:spPr>
          <a:xfrm>
            <a:off x="359082" y="5335217"/>
            <a:ext cx="4739339" cy="222725"/>
          </a:xfrm>
          <a:prstGeom prst="rect">
            <a:avLst/>
          </a:prstGeom>
        </p:spPr>
        <p:txBody>
          <a:bodyPr vert="horz"/>
          <a:lstStyle>
            <a:lvl1pPr marL="0" indent="0">
              <a:buNone/>
              <a:defRPr sz="1000"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9" name="文本占位符 16"/>
          <p:cNvSpPr>
            <a:spLocks noGrp="1"/>
          </p:cNvSpPr>
          <p:nvPr>
            <p:ph type="body" sz="quarter" idx="18"/>
          </p:nvPr>
        </p:nvSpPr>
        <p:spPr>
          <a:xfrm>
            <a:off x="359084" y="5597269"/>
            <a:ext cx="4739339" cy="536830"/>
          </a:xfrm>
          <a:prstGeom prst="rect">
            <a:avLst/>
          </a:prstGeom>
        </p:spPr>
        <p:txBody>
          <a:bodyPr vert="horz"/>
          <a:lstStyle>
            <a:lvl1pPr marL="0" indent="0">
              <a:buNone/>
              <a:defRPr sz="10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23" name="文本占位符 16"/>
          <p:cNvSpPr>
            <a:spLocks noGrp="1"/>
          </p:cNvSpPr>
          <p:nvPr>
            <p:ph type="body" sz="quarter" idx="20"/>
          </p:nvPr>
        </p:nvSpPr>
        <p:spPr>
          <a:xfrm>
            <a:off x="359082" y="3552267"/>
            <a:ext cx="4739339" cy="222725"/>
          </a:xfrm>
          <a:prstGeom prst="rect">
            <a:avLst/>
          </a:prstGeom>
        </p:spPr>
        <p:txBody>
          <a:bodyPr vert="horz"/>
          <a:lstStyle>
            <a:lvl1pPr marL="0" indent="0">
              <a:buNone/>
              <a:defRPr sz="1000"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24" name="文本占位符 16"/>
          <p:cNvSpPr>
            <a:spLocks noGrp="1"/>
          </p:cNvSpPr>
          <p:nvPr>
            <p:ph type="body" sz="quarter" idx="21"/>
          </p:nvPr>
        </p:nvSpPr>
        <p:spPr>
          <a:xfrm>
            <a:off x="359084" y="3814319"/>
            <a:ext cx="4739339" cy="536830"/>
          </a:xfrm>
          <a:prstGeom prst="rect">
            <a:avLst/>
          </a:prstGeom>
        </p:spPr>
        <p:txBody>
          <a:bodyPr vert="horz"/>
          <a:lstStyle>
            <a:lvl1pPr marL="0" indent="0">
              <a:buNone/>
              <a:defRPr sz="10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16" name="文本占位符 11"/>
          <p:cNvSpPr>
            <a:spLocks noGrp="1"/>
          </p:cNvSpPr>
          <p:nvPr>
            <p:ph type="body" sz="quarter" idx="10"/>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21" name="图片占位符 13"/>
          <p:cNvSpPr>
            <a:spLocks noGrp="1"/>
          </p:cNvSpPr>
          <p:nvPr>
            <p:ph type="pic" sz="quarter" idx="22"/>
          </p:nvPr>
        </p:nvSpPr>
        <p:spPr>
          <a:xfrm>
            <a:off x="8667683" y="3591953"/>
            <a:ext cx="3206662" cy="2552653"/>
          </a:xfrm>
          <a:prstGeom prst="rect">
            <a:avLst/>
          </a:prstGeom>
          <a:solidFill>
            <a:srgbClr val="404040"/>
          </a:solidFill>
          <a:ln>
            <a:noFill/>
          </a:ln>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单一图片与段落文字">
    <p:spTree>
      <p:nvGrpSpPr>
        <p:cNvPr id="1" name=""/>
        <p:cNvGrpSpPr/>
        <p:nvPr/>
      </p:nvGrpSpPr>
      <p:grpSpPr>
        <a:xfrm>
          <a:off x="0" y="0"/>
          <a:ext cx="0" cy="0"/>
          <a:chOff x="0" y="0"/>
          <a:chExt cx="0" cy="0"/>
        </a:xfrm>
      </p:grpSpPr>
      <p:sp>
        <p:nvSpPr>
          <p:cNvPr id="14" name="图片占位符 13"/>
          <p:cNvSpPr>
            <a:spLocks noGrp="1"/>
          </p:cNvSpPr>
          <p:nvPr>
            <p:ph type="pic" sz="quarter" idx="11"/>
          </p:nvPr>
        </p:nvSpPr>
        <p:spPr>
          <a:xfrm>
            <a:off x="359083" y="1882590"/>
            <a:ext cx="11450556" cy="3279589"/>
          </a:xfrm>
          <a:prstGeom prst="rect">
            <a:avLst/>
          </a:prstGeom>
          <a:solidFill>
            <a:srgbClr val="404040"/>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标题 7"/>
          <p:cNvSpPr>
            <a:spLocks noGrp="1"/>
          </p:cNvSpPr>
          <p:nvPr>
            <p:ph type="title"/>
          </p:nvPr>
        </p:nvSpPr>
        <p:spPr>
          <a:xfrm>
            <a:off x="359082" y="718976"/>
            <a:ext cx="7119967" cy="732416"/>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800" b="1" i="0">
                <a:solidFill>
                  <a:srgbClr val="404040"/>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
        <p:nvSpPr>
          <p:cNvPr id="9" name="文本占位符 16"/>
          <p:cNvSpPr>
            <a:spLocks noGrp="1"/>
          </p:cNvSpPr>
          <p:nvPr>
            <p:ph type="body" sz="quarter" idx="12"/>
          </p:nvPr>
        </p:nvSpPr>
        <p:spPr>
          <a:xfrm>
            <a:off x="359084" y="5363882"/>
            <a:ext cx="11450554" cy="762747"/>
          </a:xfrm>
          <a:prstGeom prst="rect">
            <a:avLst/>
          </a:prstGeom>
        </p:spPr>
        <p:txBody>
          <a:bodyPr vert="horz"/>
          <a:lstStyle>
            <a:lvl1pPr marL="0" indent="0">
              <a:buNone/>
              <a:defRPr sz="12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
        <p:nvSpPr>
          <p:cNvPr id="7" name="文本占位符 11"/>
          <p:cNvSpPr>
            <a:spLocks noGrp="1"/>
          </p:cNvSpPr>
          <p:nvPr>
            <p:ph type="body" sz="quarter" idx="13"/>
          </p:nvPr>
        </p:nvSpPr>
        <p:spPr>
          <a:xfrm>
            <a:off x="359082" y="165110"/>
            <a:ext cx="3558117" cy="273050"/>
          </a:xfrm>
          <a:prstGeom prst="rect">
            <a:avLst/>
          </a:prstGeom>
        </p:spPr>
        <p:txBody>
          <a:bodyPr vert="horz"/>
          <a:lstStyle>
            <a:lvl1pPr marL="0" indent="0">
              <a:buNone/>
              <a:defRPr sz="1400">
                <a:solidFill>
                  <a:srgbClr val="404040"/>
                </a:solidFill>
                <a:latin typeface="Arial" panose="020B0604020202020204"/>
                <a:ea typeface="微软雅黑" panose="020B0503020204020204" pitchFamily="34" charset="-122"/>
                <a:cs typeface="Arial" panose="020B0604020202020204"/>
              </a:defRPr>
            </a:lvl1pPr>
            <a:lvl2pPr marL="457200" indent="0">
              <a:buNone/>
              <a:defRPr sz="1400">
                <a:latin typeface="黑体" panose="02010609060101010101" pitchFamily="49" charset="-122"/>
                <a:ea typeface="黑体" panose="02010609060101010101" pitchFamily="49" charset="-122"/>
                <a:cs typeface="黑体" panose="02010609060101010101" pitchFamily="49" charset="-122"/>
              </a:defRPr>
            </a:lvl2pPr>
            <a:lvl3pPr marL="914400" indent="0">
              <a:buNone/>
              <a:defRPr sz="1400">
                <a:latin typeface="黑体" panose="02010609060101010101" pitchFamily="49" charset="-122"/>
                <a:ea typeface="黑体" panose="02010609060101010101" pitchFamily="49" charset="-122"/>
                <a:cs typeface="黑体" panose="02010609060101010101" pitchFamily="49" charset="-122"/>
              </a:defRPr>
            </a:lvl3pPr>
            <a:lvl4pPr marL="1371600" indent="0">
              <a:buNone/>
              <a:defRPr sz="1400">
                <a:latin typeface="黑体" panose="02010609060101010101" pitchFamily="49" charset="-122"/>
                <a:ea typeface="黑体" panose="02010609060101010101" pitchFamily="49" charset="-122"/>
                <a:cs typeface="黑体" panose="02010609060101010101" pitchFamily="49" charset="-122"/>
              </a:defRPr>
            </a:lvl4pPr>
            <a:lvl5pPr marL="1828800" indent="0">
              <a:buNone/>
              <a:defRPr sz="1400">
                <a:latin typeface="黑体" panose="02010609060101010101" pitchFamily="49" charset="-122"/>
                <a:ea typeface="黑体" panose="02010609060101010101" pitchFamily="49" charset="-122"/>
                <a:cs typeface="黑体" panose="02010609060101010101" pitchFamily="49" charset="-122"/>
              </a:defRPr>
            </a:lvl5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项目经验">
    <p:spTree>
      <p:nvGrpSpPr>
        <p:cNvPr id="1" name=""/>
        <p:cNvGrpSpPr/>
        <p:nvPr/>
      </p:nvGrpSpPr>
      <p:grpSpPr>
        <a:xfrm>
          <a:off x="0" y="0"/>
          <a:ext cx="0" cy="0"/>
          <a:chOff x="0" y="0"/>
          <a:chExt cx="0" cy="0"/>
        </a:xfrm>
      </p:grpSpPr>
      <p:sp>
        <p:nvSpPr>
          <p:cNvPr id="14" name="图片占位符 13"/>
          <p:cNvSpPr>
            <a:spLocks noGrp="1"/>
          </p:cNvSpPr>
          <p:nvPr>
            <p:ph type="pic" sz="quarter" idx="11"/>
          </p:nvPr>
        </p:nvSpPr>
        <p:spPr>
          <a:xfrm>
            <a:off x="0" y="3"/>
            <a:ext cx="12192000" cy="6140823"/>
          </a:xfrm>
          <a:prstGeom prst="rect">
            <a:avLst/>
          </a:prstGeom>
          <a:solidFill>
            <a:schemeClr val="tx1">
              <a:lumMod val="75000"/>
              <a:lumOff val="25000"/>
            </a:schemeClr>
          </a:solidFill>
        </p:spPr>
        <p:txBody>
          <a:bodyPr vert="horz"/>
          <a:lstStyle>
            <a:lvl1pPr marL="0" indent="0">
              <a:buNone/>
              <a:defRPr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标题 7"/>
          <p:cNvSpPr>
            <a:spLocks noGrp="1"/>
          </p:cNvSpPr>
          <p:nvPr>
            <p:ph type="title"/>
          </p:nvPr>
        </p:nvSpPr>
        <p:spPr>
          <a:xfrm>
            <a:off x="167149" y="5199235"/>
            <a:ext cx="3869027" cy="583000"/>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ClrTx/>
              <a:buSzTx/>
              <a:buFontTx/>
              <a:buNone/>
              <a:defRPr sz="1400" b="1" i="0">
                <a:solidFill>
                  <a:schemeClr val="bg1"/>
                </a:solidFill>
                <a:latin typeface="Arial" panose="020B0604020202020204"/>
                <a:ea typeface="微软雅黑" panose="020B0503020204020204" pitchFamily="34" charset="-122"/>
                <a:cs typeface="Arial" panose="020B0604020202020204"/>
              </a:defRPr>
            </a:lvl1pPr>
          </a:lstStyle>
          <a:p>
            <a:pPr lvl="0"/>
            <a:r>
              <a:rPr lang="zh-CN" altLang="en-US" dirty="0" smtClean="0"/>
              <a:t>单击此处编辑母版标题样式</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image" Target="../media/image1.png"/><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4" cstate="screen"/>
          <a:stretch>
            <a:fillRect/>
          </a:stretch>
        </p:blipFill>
        <p:spPr>
          <a:xfrm>
            <a:off x="10458450" y="6281738"/>
            <a:ext cx="1541463" cy="46037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50.jpeg"/><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11.xml.rels><?xml version="1.0" encoding="UTF-8" standalone="yes"?>
<Relationships xmlns="http://schemas.openxmlformats.org/package/2006/relationships"><Relationship Id="rId9" Type="http://schemas.openxmlformats.org/officeDocument/2006/relationships/image" Target="../media/image59.jpeg"/><Relationship Id="rId8" Type="http://schemas.openxmlformats.org/officeDocument/2006/relationships/image" Target="../media/image58.jpeg"/><Relationship Id="rId7" Type="http://schemas.openxmlformats.org/officeDocument/2006/relationships/image" Target="../media/image57.jpeg"/><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39" Type="http://schemas.openxmlformats.org/officeDocument/2006/relationships/notesSlide" Target="../notesSlides/notesSlide4.xml"/><Relationship Id="rId38" Type="http://schemas.openxmlformats.org/officeDocument/2006/relationships/slideLayout" Target="../slideLayouts/slideLayout6.xml"/><Relationship Id="rId37" Type="http://schemas.openxmlformats.org/officeDocument/2006/relationships/image" Target="../media/image87.png"/><Relationship Id="rId36" Type="http://schemas.openxmlformats.org/officeDocument/2006/relationships/image" Target="../media/image86.png"/><Relationship Id="rId35" Type="http://schemas.openxmlformats.org/officeDocument/2006/relationships/image" Target="../media/image85.png"/><Relationship Id="rId34" Type="http://schemas.openxmlformats.org/officeDocument/2006/relationships/image" Target="../media/image84.jpeg"/><Relationship Id="rId33" Type="http://schemas.openxmlformats.org/officeDocument/2006/relationships/image" Target="../media/image83.jpeg"/><Relationship Id="rId32" Type="http://schemas.openxmlformats.org/officeDocument/2006/relationships/image" Target="../media/image82.jpeg"/><Relationship Id="rId31" Type="http://schemas.openxmlformats.org/officeDocument/2006/relationships/image" Target="../media/image81.jpeg"/><Relationship Id="rId30" Type="http://schemas.openxmlformats.org/officeDocument/2006/relationships/image" Target="../media/image80.jpeg"/><Relationship Id="rId3" Type="http://schemas.openxmlformats.org/officeDocument/2006/relationships/image" Target="../media/image53.jpeg"/><Relationship Id="rId29" Type="http://schemas.openxmlformats.org/officeDocument/2006/relationships/image" Target="../media/image79.jpeg"/><Relationship Id="rId28" Type="http://schemas.openxmlformats.org/officeDocument/2006/relationships/image" Target="../media/image78.jpeg"/><Relationship Id="rId27" Type="http://schemas.openxmlformats.org/officeDocument/2006/relationships/image" Target="../media/image77.png"/><Relationship Id="rId26" Type="http://schemas.openxmlformats.org/officeDocument/2006/relationships/image" Target="../media/image76.jpeg"/><Relationship Id="rId25" Type="http://schemas.openxmlformats.org/officeDocument/2006/relationships/image" Target="../media/image75.jpeg"/><Relationship Id="rId24" Type="http://schemas.openxmlformats.org/officeDocument/2006/relationships/image" Target="../media/image74.jpeg"/><Relationship Id="rId23" Type="http://schemas.openxmlformats.org/officeDocument/2006/relationships/image" Target="../media/image73.jpeg"/><Relationship Id="rId22" Type="http://schemas.openxmlformats.org/officeDocument/2006/relationships/image" Target="../media/image72.jpeg"/><Relationship Id="rId21" Type="http://schemas.openxmlformats.org/officeDocument/2006/relationships/image" Target="../media/image71.jpeg"/><Relationship Id="rId20" Type="http://schemas.openxmlformats.org/officeDocument/2006/relationships/image" Target="../media/image70.jpeg"/><Relationship Id="rId2" Type="http://schemas.openxmlformats.org/officeDocument/2006/relationships/image" Target="../media/image52.jpeg"/><Relationship Id="rId19" Type="http://schemas.openxmlformats.org/officeDocument/2006/relationships/image" Target="../media/image69.jpeg"/><Relationship Id="rId18" Type="http://schemas.openxmlformats.org/officeDocument/2006/relationships/image" Target="../media/image68.jpeg"/><Relationship Id="rId17" Type="http://schemas.openxmlformats.org/officeDocument/2006/relationships/image" Target="../media/image67.png"/><Relationship Id="rId16" Type="http://schemas.openxmlformats.org/officeDocument/2006/relationships/image" Target="../media/image66.jpeg"/><Relationship Id="rId15" Type="http://schemas.openxmlformats.org/officeDocument/2006/relationships/image" Target="../media/image65.jpeg"/><Relationship Id="rId14" Type="http://schemas.openxmlformats.org/officeDocument/2006/relationships/image" Target="../media/image64.jpeg"/><Relationship Id="rId13" Type="http://schemas.openxmlformats.org/officeDocument/2006/relationships/image" Target="../media/image63.jpeg"/><Relationship Id="rId12" Type="http://schemas.openxmlformats.org/officeDocument/2006/relationships/image" Target="../media/image62.jpeg"/><Relationship Id="rId11" Type="http://schemas.openxmlformats.org/officeDocument/2006/relationships/image" Target="../media/image61.jpeg"/><Relationship Id="rId10" Type="http://schemas.openxmlformats.org/officeDocument/2006/relationships/image" Target="../media/image60.jpeg"/><Relationship Id="rId1"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image" Target="../media/image95.png"/><Relationship Id="rId7" Type="http://schemas.openxmlformats.org/officeDocument/2006/relationships/image" Target="../media/image94.png"/><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3" Type="http://schemas.openxmlformats.org/officeDocument/2006/relationships/notesSlide" Target="../notesSlides/notesSlide6.xml"/><Relationship Id="rId12" Type="http://schemas.openxmlformats.org/officeDocument/2006/relationships/slideLayout" Target="../slideLayouts/slideLayout18.xml"/><Relationship Id="rId11" Type="http://schemas.openxmlformats.org/officeDocument/2006/relationships/image" Target="../media/image98.png"/><Relationship Id="rId10" Type="http://schemas.openxmlformats.org/officeDocument/2006/relationships/image" Target="../media/image97.jpeg"/><Relationship Id="rId1" Type="http://schemas.openxmlformats.org/officeDocument/2006/relationships/image" Target="../media/image88.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03.emf"/><Relationship Id="rId4" Type="http://schemas.openxmlformats.org/officeDocument/2006/relationships/image" Target="../media/image102.png"/><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image" Target="../media/image9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05.jpeg"/><Relationship Id="rId1" Type="http://schemas.openxmlformats.org/officeDocument/2006/relationships/image" Target="../media/image10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08.jpeg"/><Relationship Id="rId1" Type="http://schemas.openxmlformats.org/officeDocument/2006/relationships/image" Target="../media/image10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10.jpeg"/><Relationship Id="rId1" Type="http://schemas.openxmlformats.org/officeDocument/2006/relationships/image" Target="../media/image10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12.png"/><Relationship Id="rId1" Type="http://schemas.openxmlformats.org/officeDocument/2006/relationships/image" Target="../media/image1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jpe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3.png"/></Relationships>
</file>

<file path=ppt/slides/_rels/slide21.xml.rels><?xml version="1.0" encoding="UTF-8" standalone="yes"?>
<Relationships xmlns="http://schemas.openxmlformats.org/package/2006/relationships"><Relationship Id="rId9" Type="http://schemas.openxmlformats.org/officeDocument/2006/relationships/image" Target="../media/image122.jpeg"/><Relationship Id="rId8" Type="http://schemas.openxmlformats.org/officeDocument/2006/relationships/image" Target="../media/image121.png"/><Relationship Id="rId7" Type="http://schemas.openxmlformats.org/officeDocument/2006/relationships/image" Target="../media/image120.jpeg"/><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 Id="rId3" Type="http://schemas.openxmlformats.org/officeDocument/2006/relationships/image" Target="../media/image116.jpeg"/><Relationship Id="rId2" Type="http://schemas.openxmlformats.org/officeDocument/2006/relationships/image" Target="../media/image115.jpeg"/><Relationship Id="rId13" Type="http://schemas.openxmlformats.org/officeDocument/2006/relationships/notesSlide" Target="../notesSlides/notesSlide7.xml"/><Relationship Id="rId12" Type="http://schemas.openxmlformats.org/officeDocument/2006/relationships/slideLayout" Target="../slideLayouts/slideLayout13.xml"/><Relationship Id="rId11" Type="http://schemas.openxmlformats.org/officeDocument/2006/relationships/image" Target="../media/image124.jpeg"/><Relationship Id="rId10" Type="http://schemas.openxmlformats.org/officeDocument/2006/relationships/image" Target="../media/image123.png"/><Relationship Id="rId1" Type="http://schemas.openxmlformats.org/officeDocument/2006/relationships/image" Target="../media/image1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126.jpeg"/><Relationship Id="rId1" Type="http://schemas.openxmlformats.org/officeDocument/2006/relationships/image" Target="../media/image12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127.jpeg"/><Relationship Id="rId1" Type="http://schemas.openxmlformats.org/officeDocument/2006/relationships/image" Target="../media/image126.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129.emf"/><Relationship Id="rId2" Type="http://schemas.openxmlformats.org/officeDocument/2006/relationships/image" Target="../media/image126.jpeg"/><Relationship Id="rId1" Type="http://schemas.openxmlformats.org/officeDocument/2006/relationships/image" Target="../media/image128.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30.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1.png"/></Relationships>
</file>

<file path=ppt/slides/_rels/slide27.xml.rels><?xml version="1.0" encoding="UTF-8" standalone="yes"?>
<Relationships xmlns="http://schemas.openxmlformats.org/package/2006/relationships"><Relationship Id="rId9" Type="http://schemas.openxmlformats.org/officeDocument/2006/relationships/image" Target="../media/image140.jpeg"/><Relationship Id="rId8" Type="http://schemas.openxmlformats.org/officeDocument/2006/relationships/image" Target="../media/image139.jpeg"/><Relationship Id="rId7" Type="http://schemas.openxmlformats.org/officeDocument/2006/relationships/image" Target="../media/image138.jpeg"/><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 Id="rId3" Type="http://schemas.openxmlformats.org/officeDocument/2006/relationships/image" Target="../media/image134.jpeg"/><Relationship Id="rId2" Type="http://schemas.openxmlformats.org/officeDocument/2006/relationships/image" Target="../media/image133.jpeg"/><Relationship Id="rId14" Type="http://schemas.openxmlformats.org/officeDocument/2006/relationships/slideLayout" Target="../slideLayouts/slideLayout18.xml"/><Relationship Id="rId13" Type="http://schemas.openxmlformats.org/officeDocument/2006/relationships/image" Target="../media/image144.jpeg"/><Relationship Id="rId12" Type="http://schemas.openxmlformats.org/officeDocument/2006/relationships/image" Target="../media/image143.png"/><Relationship Id="rId11" Type="http://schemas.openxmlformats.org/officeDocument/2006/relationships/image" Target="../media/image142.jpeg"/><Relationship Id="rId10" Type="http://schemas.openxmlformats.org/officeDocument/2006/relationships/image" Target="../media/image141.jpeg"/><Relationship Id="rId1" Type="http://schemas.openxmlformats.org/officeDocument/2006/relationships/image" Target="../media/image132.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image" Target="../media/image145.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8.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jpeg"/><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image" Target="../media/image1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161.jpeg"/><Relationship Id="rId7" Type="http://schemas.openxmlformats.org/officeDocument/2006/relationships/image" Target="../media/image160.jpeg"/><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3" Type="http://schemas.openxmlformats.org/officeDocument/2006/relationships/image" Target="../media/image156.jpeg"/><Relationship Id="rId2" Type="http://schemas.openxmlformats.org/officeDocument/2006/relationships/image" Target="../media/image155.jpeg"/><Relationship Id="rId10" Type="http://schemas.openxmlformats.org/officeDocument/2006/relationships/notesSlide" Target="../notesSlides/notesSlide9.xml"/><Relationship Id="rId1" Type="http://schemas.openxmlformats.org/officeDocument/2006/relationships/image" Target="../media/image154.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8.xml"/><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image" Target="../media/image16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6.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7.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69.jpeg"/><Relationship Id="rId1" Type="http://schemas.openxmlformats.org/officeDocument/2006/relationships/tags" Target="../tags/tag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70.jpeg"/><Relationship Id="rId1" Type="http://schemas.openxmlformats.org/officeDocument/2006/relationships/tags" Target="../tags/tag3.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8.xml"/><Relationship Id="rId4" Type="http://schemas.openxmlformats.org/officeDocument/2006/relationships/image" Target="../media/image174.jpeg"/><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image" Target="../media/image171.jpe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8.xml"/><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185.png"/><Relationship Id="rId7" Type="http://schemas.openxmlformats.org/officeDocument/2006/relationships/image" Target="../media/image184.jpeg"/><Relationship Id="rId6" Type="http://schemas.openxmlformats.org/officeDocument/2006/relationships/image" Target="../media/image183.png"/><Relationship Id="rId5" Type="http://schemas.openxmlformats.org/officeDocument/2006/relationships/image" Target="../media/image182.jpeg"/><Relationship Id="rId4" Type="http://schemas.openxmlformats.org/officeDocument/2006/relationships/image" Target="../media/image181.jpeg"/><Relationship Id="rId3" Type="http://schemas.openxmlformats.org/officeDocument/2006/relationships/image" Target="../media/image180.jpeg"/><Relationship Id="rId2" Type="http://schemas.openxmlformats.org/officeDocument/2006/relationships/image" Target="../media/image179.jpeg"/><Relationship Id="rId10" Type="http://schemas.openxmlformats.org/officeDocument/2006/relationships/notesSlide" Target="../notesSlides/notesSlide14.xml"/><Relationship Id="rId1" Type="http://schemas.openxmlformats.org/officeDocument/2006/relationships/image" Target="../media/image17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image" Target="../media/image186.jpe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1.xml"/><Relationship Id="rId2" Type="http://schemas.openxmlformats.org/officeDocument/2006/relationships/image" Target="../media/image188.jpeg"/><Relationship Id="rId1" Type="http://schemas.openxmlformats.org/officeDocument/2006/relationships/image" Target="../media/image187.jpe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93.jpeg"/><Relationship Id="rId4" Type="http://schemas.openxmlformats.org/officeDocument/2006/relationships/image" Target="../media/image192.jpeg"/><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image" Target="../media/image189.jpe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97.png"/><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image" Target="../media/image194.jpe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image" Target="../media/image198.jpeg"/></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8.xml"/><Relationship Id="rId4" Type="http://schemas.openxmlformats.org/officeDocument/2006/relationships/image" Target="../media/image204.jpeg"/><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image" Target="../media/image20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image" Target="../media/image205.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image" Target="../media/image20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image" Target="../media/image207.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8.xml"/><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image" Target="../media/image208.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image" Target="../media/image21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image" Target="../media/image212.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image" Target="../media/image213.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image" Target="../media/image214.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image" Target="../media/image215.jpeg"/></Relationships>
</file>

<file path=ppt/slides/_rels/slide57.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3" Type="http://schemas.openxmlformats.org/officeDocument/2006/relationships/slideLayout" Target="../slideLayouts/slideLayout5.xml"/><Relationship Id="rId22" Type="http://schemas.openxmlformats.org/officeDocument/2006/relationships/image" Target="../media/image222.jpeg"/><Relationship Id="rId21" Type="http://schemas.openxmlformats.org/officeDocument/2006/relationships/image" Target="../media/image221.png"/><Relationship Id="rId20" Type="http://schemas.openxmlformats.org/officeDocument/2006/relationships/image" Target="../media/image220.png"/><Relationship Id="rId2" Type="http://schemas.openxmlformats.org/officeDocument/2006/relationships/diagramLayout" Target="../diagrams/layout1.xml"/><Relationship Id="rId19" Type="http://schemas.openxmlformats.org/officeDocument/2006/relationships/image" Target="../media/image219.jpeg"/><Relationship Id="rId18" Type="http://schemas.openxmlformats.org/officeDocument/2006/relationships/image" Target="../media/image218.jpeg"/><Relationship Id="rId17" Type="http://schemas.openxmlformats.org/officeDocument/2006/relationships/image" Target="../media/image217.jpeg"/><Relationship Id="rId16" Type="http://schemas.openxmlformats.org/officeDocument/2006/relationships/image" Target="../media/image216.jpeg"/><Relationship Id="rId15" Type="http://schemas.microsoft.com/office/2007/relationships/diagramDrawing" Target="../diagrams/drawing3.xml"/><Relationship Id="rId14" Type="http://schemas.openxmlformats.org/officeDocument/2006/relationships/diagramColors" Target="../diagrams/colors3.xml"/><Relationship Id="rId13" Type="http://schemas.openxmlformats.org/officeDocument/2006/relationships/diagramQuickStyle" Target="../diagrams/quickStyle3.xml"/><Relationship Id="rId12" Type="http://schemas.openxmlformats.org/officeDocument/2006/relationships/diagramLayout" Target="../diagrams/layout3.xml"/><Relationship Id="rId11" Type="http://schemas.openxmlformats.org/officeDocument/2006/relationships/diagramData" Target="../diagrams/data3.xml"/><Relationship Id="rId10" Type="http://schemas.microsoft.com/office/2007/relationships/diagramDrawing" Target="../diagrams/drawing2.xml"/><Relationship Id="rId1"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0.xml"/><Relationship Id="rId4" Type="http://schemas.openxmlformats.org/officeDocument/2006/relationships/slide" Target="slide2.xml"/><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image" Target="../media/image223.jpeg"/></Relationships>
</file>

<file path=ppt/slides/_rels/slide59.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png"/><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image" Target="../media/image226.jpeg"/></Relationships>
</file>

<file path=ppt/slides/_rels/slide6.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14.jpeg"/><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1" Type="http://schemas.openxmlformats.org/officeDocument/2006/relationships/slideLayout" Target="../slideLayouts/slideLayout18.xml"/><Relationship Id="rId10" Type="http://schemas.openxmlformats.org/officeDocument/2006/relationships/image" Target="../media/image16.jpeg"/><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0.xml"/><Relationship Id="rId4" Type="http://schemas.openxmlformats.org/officeDocument/2006/relationships/image" Target="../media/image234.png"/><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 Target="slide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 Target="slide2.xml"/><Relationship Id="rId1" Type="http://schemas.openxmlformats.org/officeDocument/2006/relationships/image" Target="../media/image235.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 Target="slide2.xml"/><Relationship Id="rId1" Type="http://schemas.openxmlformats.org/officeDocument/2006/relationships/image" Target="../media/image236.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 Target="slide2.xml"/><Relationship Id="rId1" Type="http://schemas.openxmlformats.org/officeDocument/2006/relationships/image" Target="../media/image237.jpeg"/></Relationships>
</file>

<file path=ppt/slides/_rels/slide64.xml.rels><?xml version="1.0" encoding="UTF-8" standalone="yes"?>
<Relationships xmlns="http://schemas.openxmlformats.org/package/2006/relationships"><Relationship Id="rId9" Type="http://schemas.openxmlformats.org/officeDocument/2006/relationships/image" Target="../media/image246.png"/><Relationship Id="rId8" Type="http://schemas.openxmlformats.org/officeDocument/2006/relationships/image" Target="../media/image245.jpeg"/><Relationship Id="rId7" Type="http://schemas.openxmlformats.org/officeDocument/2006/relationships/image" Target="../media/image244.jpeg"/><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 Id="rId3" Type="http://schemas.openxmlformats.org/officeDocument/2006/relationships/image" Target="../media/image240.jpeg"/><Relationship Id="rId2" Type="http://schemas.openxmlformats.org/officeDocument/2006/relationships/image" Target="../media/image239.png"/><Relationship Id="rId16" Type="http://schemas.openxmlformats.org/officeDocument/2006/relationships/notesSlide" Target="../notesSlides/notesSlide29.xml"/><Relationship Id="rId15" Type="http://schemas.openxmlformats.org/officeDocument/2006/relationships/slideLayout" Target="../slideLayouts/slideLayout5.xml"/><Relationship Id="rId14" Type="http://schemas.openxmlformats.org/officeDocument/2006/relationships/image" Target="../media/image251.jpeg"/><Relationship Id="rId13" Type="http://schemas.openxmlformats.org/officeDocument/2006/relationships/image" Target="../media/image250.png"/><Relationship Id="rId12" Type="http://schemas.openxmlformats.org/officeDocument/2006/relationships/image" Target="../media/image249.jpeg"/><Relationship Id="rId11" Type="http://schemas.openxmlformats.org/officeDocument/2006/relationships/image" Target="../media/image248.jpeg"/><Relationship Id="rId10" Type="http://schemas.openxmlformats.org/officeDocument/2006/relationships/image" Target="../media/image247.jpeg"/><Relationship Id="rId1" Type="http://schemas.openxmlformats.org/officeDocument/2006/relationships/image" Target="../media/image23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2.xml"/><Relationship Id="rId1" Type="http://schemas.openxmlformats.org/officeDocument/2006/relationships/chart" Target="../charts/chart1.xml"/></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23.xml"/><Relationship Id="rId4" Type="http://schemas.openxmlformats.org/officeDocument/2006/relationships/image" Target="../media/image255.png"/><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image" Target="../media/image252.png"/></Relationships>
</file>

<file path=ppt/slides/_rels/slide68.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image" Target="../media/image263.jpeg"/><Relationship Id="rId7" Type="http://schemas.openxmlformats.org/officeDocument/2006/relationships/image" Target="../media/image262.png"/><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 Id="rId3" Type="http://schemas.openxmlformats.org/officeDocument/2006/relationships/image" Target="../media/image258.jpeg"/><Relationship Id="rId2" Type="http://schemas.openxmlformats.org/officeDocument/2006/relationships/image" Target="../media/image257.png"/><Relationship Id="rId10" Type="http://schemas.openxmlformats.org/officeDocument/2006/relationships/notesSlide" Target="../notesSlides/notesSlide32.xml"/><Relationship Id="rId1" Type="http://schemas.openxmlformats.org/officeDocument/2006/relationships/image" Target="../media/image256.jpe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9.xml"/><Relationship Id="rId2" Type="http://schemas.openxmlformats.org/officeDocument/2006/relationships/image" Target="../media/image265.png"/><Relationship Id="rId1" Type="http://schemas.openxmlformats.org/officeDocument/2006/relationships/image" Target="../media/image264.jpe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8.xml"/><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31.png"/><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emf"/><Relationship Id="rId12" Type="http://schemas.openxmlformats.org/officeDocument/2006/relationships/slideLayout" Target="../slideLayouts/slideLayout13.xml"/><Relationship Id="rId11" Type="http://schemas.openxmlformats.org/officeDocument/2006/relationships/image" Target="../media/image34.png"/><Relationship Id="rId10" Type="http://schemas.openxmlformats.org/officeDocument/2006/relationships/image" Target="../media/image33.jpeg"/><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9" Type="http://schemas.openxmlformats.org/officeDocument/2006/relationships/image" Target="../media/image43.jpeg"/><Relationship Id="rId8" Type="http://schemas.openxmlformats.org/officeDocument/2006/relationships/image" Target="../media/image42.jpeg"/><Relationship Id="rId7" Type="http://schemas.openxmlformats.org/officeDocument/2006/relationships/image" Target="../media/image41.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0" Type="http://schemas.openxmlformats.org/officeDocument/2006/relationships/slideLayout" Target="../slideLayouts/slideLayout7.xml"/><Relationship Id="rId1"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占位符 13"/>
          <p:cNvPicPr>
            <a:picLocks noGrp="1" noChangeAspect="1"/>
          </p:cNvPicPr>
          <p:nvPr>
            <p:ph type="pic" sz="quarter" idx="11"/>
          </p:nvPr>
        </p:nvPicPr>
        <p:blipFill>
          <a:blip r:embed="rId1"/>
          <a:stretch>
            <a:fillRect/>
          </a:stretch>
        </p:blipFill>
        <p:spPr>
          <a:xfrm>
            <a:off x="0" y="0"/>
            <a:ext cx="12192000" cy="6858000"/>
          </a:xfrm>
          <a:ln>
            <a:noFill/>
          </a:ln>
        </p:spPr>
      </p:pic>
      <p:sp>
        <p:nvSpPr>
          <p:cNvPr id="5" name="矩形 4"/>
          <p:cNvSpPr/>
          <p:nvPr/>
        </p:nvSpPr>
        <p:spPr>
          <a:xfrm>
            <a:off x="0" y="0"/>
            <a:ext cx="12192000" cy="6858000"/>
          </a:xfrm>
          <a:prstGeom prst="rect">
            <a:avLst/>
          </a:prstGeom>
          <a:solidFill>
            <a:srgbClr val="E11B22">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40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076" name="标题 2"/>
          <p:cNvSpPr>
            <a:spLocks noGrp="1"/>
          </p:cNvSpPr>
          <p:nvPr>
            <p:ph type="title" idx="4294967295"/>
          </p:nvPr>
        </p:nvSpPr>
        <p:spPr bwMode="auto">
          <a:xfrm>
            <a:off x="0" y="1341438"/>
            <a:ext cx="12192000" cy="644525"/>
          </a:xfrm>
          <a:prstGeom prst="rect">
            <a:avLst/>
          </a:prstGeom>
          <a:ln>
            <a:noFill/>
            <a:miter lim="800000"/>
          </a:ln>
        </p:spPr>
        <p:txBody>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zh-CN" altLang="en-US" sz="4400" b="1" i="0" u="none" strike="noStrike" kern="2000" cap="none" spc="-10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华建集团华东建筑设计研究总院 </a:t>
            </a:r>
            <a:r>
              <a:rPr kumimoji="0" lang="en-US" altLang="zh-CN" sz="4400" b="1" i="0" u="none" strike="noStrike" kern="2000" cap="none" spc="-10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ECADI</a:t>
            </a:r>
            <a:br>
              <a:rPr kumimoji="0" lang="en-US" altLang="zh-CN" sz="4400" b="1" i="0" u="none" strike="noStrike" kern="2000" cap="none" spc="-10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br>
            <a:r>
              <a:rPr kumimoji="0" lang="zh-CN" altLang="en-US" sz="4400" b="1" i="0" u="none" strike="noStrike" kern="2000" cap="none" spc="-10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 企业介绍</a:t>
            </a:r>
            <a:br>
              <a:rPr kumimoji="0" lang="zh-CN" altLang="en-US" sz="4400" b="1" i="0" u="none" strike="noStrike" kern="2000" cap="none" spc="-10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br>
            <a:br>
              <a:rPr kumimoji="0" lang="en-US" altLang="zh-CN" sz="4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br>
            <a:endParaRPr kumimoji="0" lang="zh-CN" altLang="en-US" sz="4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7173" name="图片 1"/>
          <p:cNvPicPr>
            <a:picLocks noChangeAspect="1"/>
          </p:cNvPicPr>
          <p:nvPr/>
        </p:nvPicPr>
        <p:blipFill>
          <a:blip r:embed="rId2" cstate="screen"/>
          <a:stretch>
            <a:fillRect/>
          </a:stretch>
        </p:blipFill>
        <p:spPr>
          <a:xfrm>
            <a:off x="4327525" y="4471988"/>
            <a:ext cx="1323975" cy="446087"/>
          </a:xfrm>
          <a:prstGeom prst="rect">
            <a:avLst/>
          </a:prstGeom>
          <a:noFill/>
          <a:ln w="9525">
            <a:noFill/>
          </a:ln>
        </p:spPr>
      </p:pic>
      <p:sp>
        <p:nvSpPr>
          <p:cNvPr id="7174" name="标题 2"/>
          <p:cNvSpPr>
            <a:spLocks noGrp="1"/>
          </p:cNvSpPr>
          <p:nvPr/>
        </p:nvSpPr>
        <p:spPr>
          <a:xfrm>
            <a:off x="-15875" y="2424113"/>
            <a:ext cx="12192000" cy="644525"/>
          </a:xfrm>
          <a:prstGeom prst="rect">
            <a:avLst/>
          </a:prstGeom>
          <a:noFill/>
          <a:ln w="9525">
            <a:noFill/>
          </a:ln>
        </p:spPr>
        <p:txBody>
          <a:bodyPr/>
          <a:lstStyle/>
          <a:p>
            <a:pPr algn="ctr" eaLnBrk="1" hangingPunct="1"/>
            <a:br>
              <a:rPr lang="zh-CN" altLang="en-US" sz="4400" dirty="0">
                <a:latin typeface="Calibri" panose="020F0502020204030204" pitchFamily="34" charset="0"/>
              </a:rPr>
            </a:br>
            <a:br>
              <a:rPr lang="en-US" altLang="zh-CN" sz="4400" b="1" dirty="0">
                <a:solidFill>
                  <a:schemeClr val="bg1"/>
                </a:solidFill>
                <a:latin typeface="Arial" panose="020B0604020202020204" pitchFamily="34" charset="0"/>
                <a:ea typeface="微软雅黑" panose="020B0503020204020204" pitchFamily="34" charset="-122"/>
              </a:rPr>
            </a:br>
            <a:endParaRPr lang="zh-CN" altLang="en-US" sz="4400" b="1" dirty="0">
              <a:solidFill>
                <a:schemeClr val="bg1"/>
              </a:solidFill>
              <a:latin typeface="Arial" panose="020B0604020202020204" pitchFamily="34" charset="0"/>
              <a:ea typeface="微软雅黑" panose="020B0503020204020204" pitchFamily="34" charset="-122"/>
            </a:endParaRPr>
          </a:p>
        </p:txBody>
      </p:sp>
      <p:pic>
        <p:nvPicPr>
          <p:cNvPr id="7175" name="图片占位符 4"/>
          <p:cNvPicPr>
            <a:picLocks noChangeAspect="1"/>
          </p:cNvPicPr>
          <p:nvPr/>
        </p:nvPicPr>
        <p:blipFill>
          <a:blip r:embed="rId3"/>
          <a:stretch>
            <a:fillRect/>
          </a:stretch>
        </p:blipFill>
        <p:spPr>
          <a:xfrm>
            <a:off x="4594225" y="5857875"/>
            <a:ext cx="2509838" cy="836613"/>
          </a:xfrm>
          <a:prstGeom prst="rect">
            <a:avLst/>
          </a:prstGeom>
          <a:solidFill>
            <a:schemeClr val="bg1"/>
          </a:solidFill>
          <a:ln w="9525">
            <a:noFill/>
          </a:ln>
        </p:spPr>
      </p:pic>
    </p:spTree>
    <p:custDataLst>
      <p:tags r:id="rId4"/>
    </p:custData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22"/>
          <p:cNvSpPr>
            <a:spLocks noGrp="1"/>
          </p:cNvSpPr>
          <p:nvPr>
            <p:ph type="title"/>
          </p:nvPr>
        </p:nvSpPr>
        <p:spPr>
          <a:xfrm>
            <a:off x="358775" y="719138"/>
            <a:ext cx="7119938" cy="731837"/>
          </a:xfrm>
          <a:noFill/>
          <a:ln>
            <a:noFill/>
          </a:ln>
        </p:spPr>
        <p:txBody>
          <a:bodyPr/>
          <a:lstStyle/>
          <a:p>
            <a:pPr defTabSz="457200" fontAlgn="base" latinLnBrk="1">
              <a:spcAft>
                <a:spcPct val="0"/>
              </a:spcAft>
            </a:pPr>
            <a:r>
              <a:rPr lang="zh-CN" altLang="en-US" kern="1200" dirty="0">
                <a:solidFill>
                  <a:srgbClr val="E11B22"/>
                </a:solidFill>
                <a:latin typeface="Arial" panose="020B0604020202020204" pitchFamily="34" charset="0"/>
                <a:ea typeface="微软雅黑" panose="020B0503020204020204" pitchFamily="34" charset="-122"/>
                <a:cs typeface="+mj-cs"/>
              </a:rPr>
              <a:t>重视原创设计</a:t>
            </a:r>
            <a:br>
              <a:rPr lang="en-US" altLang="zh-CN" sz="1600" kern="1200" dirty="0">
                <a:solidFill>
                  <a:srgbClr val="E11B22"/>
                </a:solidFill>
                <a:latin typeface="Arial" panose="020B0604020202020204" pitchFamily="34" charset="0"/>
                <a:ea typeface="微软雅黑" panose="020B0503020204020204" pitchFamily="34" charset="-122"/>
                <a:cs typeface="+mj-cs"/>
              </a:rPr>
            </a:br>
            <a:r>
              <a:rPr lang="en-US" altLang="zh-CN" sz="1600" kern="1200" dirty="0">
                <a:solidFill>
                  <a:srgbClr val="E11B22"/>
                </a:solidFill>
                <a:latin typeface="Arial" panose="020B0604020202020204" pitchFamily="34" charset="0"/>
                <a:ea typeface="微软雅黑" panose="020B0503020204020204" pitchFamily="34" charset="-122"/>
                <a:cs typeface="+mj-cs"/>
              </a:rPr>
              <a:t>Original Design</a:t>
            </a:r>
            <a:endParaRPr lang="zh-CN" altLang="en-US" sz="1600" kern="1200" dirty="0">
              <a:solidFill>
                <a:srgbClr val="E11B22"/>
              </a:solidFill>
              <a:latin typeface="Arial" panose="020B0604020202020204" pitchFamily="34" charset="0"/>
              <a:ea typeface="微软雅黑" panose="020B0503020204020204" pitchFamily="34" charset="-122"/>
              <a:cs typeface="+mj-cs"/>
            </a:endParaRPr>
          </a:p>
        </p:txBody>
      </p:sp>
      <p:sp>
        <p:nvSpPr>
          <p:cNvPr id="26" name="文本占位符 25"/>
          <p:cNvSpPr>
            <a:spLocks noGrp="1"/>
          </p:cNvSpPr>
          <p:nvPr>
            <p:ph type="body" sz="quarter" idx="12"/>
          </p:nvPr>
        </p:nvSpPr>
        <p:spPr>
          <a:xfrm>
            <a:off x="646113" y="5453063"/>
            <a:ext cx="10950575" cy="762000"/>
          </a:xfrm>
        </p:spPr>
        <p:txBody>
          <a:bodyPr/>
          <a:lstStyle/>
          <a:p>
            <a:pPr marL="0" marR="0" lvl="0" indent="0" algn="just" defTabSz="457200" rtl="0" eaLnBrk="1" fontAlgn="auto" latinLnBrk="0" hangingPunct="1">
              <a:lnSpc>
                <a:spcPct val="120000"/>
              </a:lnSpc>
              <a:spcBef>
                <a:spcPct val="20000"/>
              </a:spcBef>
              <a:spcAft>
                <a:spcPts val="0"/>
              </a:spcAft>
              <a:buClrTx/>
              <a:buSzTx/>
              <a:buFont typeface="Arial" panose="020B0604020202020204"/>
              <a:buNone/>
              <a:defRPr/>
            </a:pP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华东总院注重原创设计力量投入，更注重建筑语言与地域文化的交融，华东总院的国际竞争力日益强大，在国内外重大设计竞赛中屡创佳绩拔得头筹。   </a:t>
            </a:r>
            <a:endPar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just" defTabSz="457200" rtl="0" eaLnBrk="1" fontAlgn="auto" latinLnBrk="0" hangingPunct="1">
              <a:lnSpc>
                <a:spcPct val="120000"/>
              </a:lnSpc>
              <a:spcBef>
                <a:spcPct val="20000"/>
              </a:spcBef>
              <a:spcAft>
                <a:spcPts val="0"/>
              </a:spcAft>
              <a:buClrTx/>
              <a:buSzTx/>
              <a:buFont typeface="Arial" panose="020B0604020202020204"/>
              <a:buNone/>
              <a:defRPr/>
            </a:pP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华东总院每年在全院以及行业内进行原创设计交流，提升建筑师原创设计能力，开拓原创设计思路，交流原创设计心得体会。</a:t>
            </a:r>
            <a:endPar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just" defTabSz="457200" rtl="0" eaLnBrk="1" fontAlgn="auto" latinLnBrk="0" hangingPunct="1">
              <a:lnSpc>
                <a:spcPct val="100000"/>
              </a:lnSpc>
              <a:spcBef>
                <a:spcPct val="20000"/>
              </a:spcBef>
              <a:spcAft>
                <a:spcPts val="0"/>
              </a:spcAft>
              <a:buClrTx/>
              <a:buSzTx/>
              <a:buFont typeface="Arial" panose="020B0604020202020204"/>
              <a:buNone/>
              <a:defRPr/>
            </a:pPr>
            <a:endPar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412" name="图片 43" descr="世博演艺中心.jpg"/>
          <p:cNvPicPr>
            <a:picLocks noChangeAspect="1"/>
          </p:cNvPicPr>
          <p:nvPr/>
        </p:nvPicPr>
        <p:blipFill>
          <a:blip r:embed="rId1" cstate="screen"/>
          <a:srcRect/>
          <a:stretch>
            <a:fillRect/>
          </a:stretch>
        </p:blipFill>
        <p:spPr>
          <a:xfrm>
            <a:off x="5151438" y="1857375"/>
            <a:ext cx="4302125" cy="1785938"/>
          </a:xfrm>
          <a:prstGeom prst="rect">
            <a:avLst/>
          </a:prstGeom>
          <a:noFill/>
          <a:ln w="9525">
            <a:noFill/>
          </a:ln>
        </p:spPr>
      </p:pic>
      <p:pic>
        <p:nvPicPr>
          <p:cNvPr id="17413" name="图片 50" descr="国家电力调度.TIF"/>
          <p:cNvPicPr>
            <a:picLocks noChangeAspect="1"/>
          </p:cNvPicPr>
          <p:nvPr/>
        </p:nvPicPr>
        <p:blipFill>
          <a:blip r:embed="rId2" cstate="screen"/>
          <a:srcRect t="-341"/>
          <a:stretch>
            <a:fillRect/>
          </a:stretch>
        </p:blipFill>
        <p:spPr>
          <a:xfrm>
            <a:off x="731838" y="1857375"/>
            <a:ext cx="2216150" cy="1187450"/>
          </a:xfrm>
          <a:prstGeom prst="rect">
            <a:avLst/>
          </a:prstGeom>
          <a:noFill/>
          <a:ln w="9525">
            <a:noFill/>
          </a:ln>
        </p:spPr>
      </p:pic>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17415" name="Picture 17" descr="C:\Users\wwth1288\Desktop\项目\照片\世博中心-20110113上海两会-01.jpg"/>
          <p:cNvPicPr>
            <a:picLocks noChangeAspect="1"/>
          </p:cNvPicPr>
          <p:nvPr/>
        </p:nvPicPr>
        <p:blipFill>
          <a:blip r:embed="rId3" cstate="screen"/>
          <a:srcRect/>
          <a:stretch>
            <a:fillRect/>
          </a:stretch>
        </p:blipFill>
        <p:spPr>
          <a:xfrm>
            <a:off x="731838" y="3140075"/>
            <a:ext cx="2228850" cy="2146300"/>
          </a:xfrm>
          <a:prstGeom prst="rect">
            <a:avLst/>
          </a:prstGeom>
          <a:noFill/>
          <a:ln w="9525">
            <a:noFill/>
          </a:ln>
        </p:spPr>
      </p:pic>
      <p:pic>
        <p:nvPicPr>
          <p:cNvPr id="17416" name="Picture 22" descr="C:\Users\wwth1288\AppData\Local\Temp\vmware-wwth1288\VMwareDnD\52d1ffa8\虹桥枢纽3.jpg"/>
          <p:cNvPicPr>
            <a:picLocks noChangeAspect="1"/>
          </p:cNvPicPr>
          <p:nvPr/>
        </p:nvPicPr>
        <p:blipFill>
          <a:blip r:embed="rId4" cstate="screen"/>
          <a:srcRect/>
          <a:stretch>
            <a:fillRect/>
          </a:stretch>
        </p:blipFill>
        <p:spPr>
          <a:xfrm>
            <a:off x="3038475" y="4349750"/>
            <a:ext cx="2014538" cy="936625"/>
          </a:xfrm>
          <a:prstGeom prst="rect">
            <a:avLst/>
          </a:prstGeom>
          <a:noFill/>
          <a:ln w="9525">
            <a:noFill/>
          </a:ln>
        </p:spPr>
      </p:pic>
      <p:pic>
        <p:nvPicPr>
          <p:cNvPr id="17417" name="图片占位符 16" descr="武汉王家墩中央商务区.jpg"/>
          <p:cNvPicPr>
            <a:picLocks noGrp="1" noChangeAspect="1"/>
          </p:cNvPicPr>
          <p:nvPr>
            <p:ph type="pic" sz="quarter"/>
          </p:nvPr>
        </p:nvPicPr>
        <p:blipFill>
          <a:blip r:embed="rId5" cstate="screen"/>
          <a:srcRect/>
          <a:stretch>
            <a:fillRect/>
          </a:stretch>
        </p:blipFill>
        <p:spPr>
          <a:xfrm>
            <a:off x="9525000" y="1857375"/>
            <a:ext cx="1935163" cy="3444875"/>
          </a:xfrm>
          <a:prstGeom prst="rect">
            <a:avLst/>
          </a:prstGeom>
          <a:noFill/>
          <a:ln w="9525">
            <a:noFill/>
          </a:ln>
        </p:spPr>
      </p:pic>
      <p:pic>
        <p:nvPicPr>
          <p:cNvPr id="17418" name="Picture 7" descr="C:\Users\wwth1288\Desktop\项目\梵宫.jpg"/>
          <p:cNvPicPr>
            <a:picLocks noChangeAspect="1"/>
          </p:cNvPicPr>
          <p:nvPr/>
        </p:nvPicPr>
        <p:blipFill>
          <a:blip r:embed="rId6" cstate="screen"/>
          <a:srcRect/>
          <a:stretch>
            <a:fillRect/>
          </a:stretch>
        </p:blipFill>
        <p:spPr>
          <a:xfrm>
            <a:off x="5154613" y="3714750"/>
            <a:ext cx="4298950" cy="1587500"/>
          </a:xfrm>
          <a:prstGeom prst="rect">
            <a:avLst/>
          </a:prstGeom>
          <a:noFill/>
          <a:ln w="9525">
            <a:noFill/>
          </a:ln>
        </p:spPr>
      </p:pic>
      <p:sp>
        <p:nvSpPr>
          <p:cNvPr id="16" name="文本占位符 4"/>
          <p:cNvSpPr>
            <a:spLocks noGrp="1"/>
          </p:cNvSpPr>
          <p:nvPr>
            <p:ph type="body" sz="quarter" idx="4294967295"/>
          </p:nvPr>
        </p:nvSpPr>
        <p:spPr>
          <a:xfrm>
            <a:off x="350838" y="165100"/>
            <a:ext cx="3557588" cy="273050"/>
          </a:xfrm>
          <a:prstGeom prst="rect">
            <a:avLst/>
          </a:prstGeom>
        </p:spPr>
        <p:txBody>
          <a:bodyPr/>
          <a:lstStyle>
            <a:lvl1pPr lvl="0">
              <a:defRPr sz="2400"/>
            </a:lvl1pPr>
            <a:lvl2pPr lvl="1">
              <a:defRPr sz="2000"/>
            </a:lvl2pPr>
            <a:lvl3pPr lvl="2">
              <a:defRPr sz="1800"/>
            </a:lvl3pPr>
            <a:lvl4pPr lvl="3">
              <a:defRPr sz="1600"/>
            </a:lvl4pPr>
            <a:lvl5pPr lvl="4">
              <a:defRPr sz="1600"/>
            </a:lvl5pPr>
          </a:lstStyle>
          <a:p>
            <a:pPr lvl="0" eaLnBrk="1" hangingPunct="1">
              <a:buNone/>
            </a:pPr>
            <a:r>
              <a:rPr lang="zh-CN" altLang="en-US" sz="1400" dirty="0">
                <a:solidFill>
                  <a:srgbClr val="404040"/>
                </a:solidFill>
                <a:latin typeface="微软雅黑" panose="020B0503020204020204" pitchFamily="34" charset="-122"/>
                <a:ea typeface="微软雅黑" panose="020B0503020204020204" pitchFamily="34" charset="-122"/>
              </a:rPr>
              <a:t>企业概况</a:t>
            </a:r>
            <a:r>
              <a:rPr lang="en-US" altLang="zh-CN" sz="1400" dirty="0">
                <a:solidFill>
                  <a:srgbClr val="404040"/>
                </a:solidFill>
                <a:latin typeface="微软雅黑" panose="020B0503020204020204" pitchFamily="34" charset="-122"/>
                <a:ea typeface="微软雅黑" panose="020B0503020204020204" pitchFamily="34" charset="-122"/>
              </a:rPr>
              <a:t>  General Information</a:t>
            </a:r>
            <a:endParaRPr lang="zh-CN" altLang="en-US" sz="1400" dirty="0">
              <a:solidFill>
                <a:srgbClr val="404040"/>
              </a:solidFill>
              <a:latin typeface="微软雅黑" panose="020B0503020204020204" pitchFamily="34" charset="-122"/>
              <a:ea typeface="微软雅黑" panose="020B0503020204020204" pitchFamily="34" charset="-122"/>
            </a:endParaRPr>
          </a:p>
        </p:txBody>
      </p:sp>
      <p:pic>
        <p:nvPicPr>
          <p:cNvPr id="17420" name="Picture 14" descr="C:\Users\wwth1288\AppData\Local\Temp\vmware-wwth1288\VMwareDnD\4bf484da\c02.jpg"/>
          <p:cNvPicPr>
            <a:picLocks noChangeAspect="1"/>
          </p:cNvPicPr>
          <p:nvPr/>
        </p:nvPicPr>
        <p:blipFill>
          <a:blip r:embed="rId7" cstate="screen"/>
          <a:stretch>
            <a:fillRect/>
          </a:stretch>
        </p:blipFill>
        <p:spPr>
          <a:xfrm>
            <a:off x="3038475" y="1857375"/>
            <a:ext cx="2014538" cy="2406650"/>
          </a:xfrm>
          <a:prstGeom prst="rect">
            <a:avLst/>
          </a:prstGeom>
          <a:noFill/>
          <a:ln w="9525">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5"/>
          <p:cNvSpPr>
            <a:spLocks noGrp="1"/>
          </p:cNvSpPr>
          <p:nvPr>
            <p:ph type="title"/>
          </p:nvPr>
        </p:nvSpPr>
        <p:spPr>
          <a:xfrm>
            <a:off x="358775" y="719138"/>
            <a:ext cx="3890963" cy="731837"/>
          </a:xfrm>
          <a:noFill/>
          <a:ln>
            <a:noFill/>
          </a:ln>
        </p:spPr>
        <p:txBody>
          <a:bodyPr/>
          <a:lstStyle/>
          <a:p>
            <a:pPr defTabSz="457200" fontAlgn="base" latinLnBrk="1">
              <a:spcAft>
                <a:spcPct val="0"/>
              </a:spcAft>
            </a:pPr>
            <a:r>
              <a:rPr lang="zh-CN" altLang="en-US" kern="1200" dirty="0">
                <a:solidFill>
                  <a:srgbClr val="E11B22"/>
                </a:solidFill>
                <a:latin typeface="Arial" panose="020B0604020202020204" pitchFamily="34" charset="0"/>
                <a:ea typeface="微软雅黑" panose="020B0503020204020204" pitchFamily="34" charset="-122"/>
                <a:cs typeface="+mj-cs"/>
              </a:rPr>
              <a:t>关注大客户，关注</a:t>
            </a:r>
            <a:r>
              <a:rPr lang="en-US" altLang="zh-CN" kern="1200" dirty="0">
                <a:solidFill>
                  <a:srgbClr val="E11B22"/>
                </a:solidFill>
                <a:latin typeface="Arial" panose="020B0604020202020204" pitchFamily="34" charset="0"/>
                <a:ea typeface="微软雅黑" panose="020B0503020204020204" pitchFamily="34" charset="-122"/>
                <a:cs typeface="+mj-cs"/>
              </a:rPr>
              <a:t>A</a:t>
            </a:r>
            <a:r>
              <a:rPr lang="zh-CN" altLang="en-US" kern="1200" dirty="0">
                <a:solidFill>
                  <a:srgbClr val="E11B22"/>
                </a:solidFill>
                <a:latin typeface="Arial" panose="020B0604020202020204" pitchFamily="34" charset="0"/>
                <a:ea typeface="微软雅黑" panose="020B0503020204020204" pitchFamily="34" charset="-122"/>
                <a:cs typeface="+mj-cs"/>
              </a:rPr>
              <a:t>、</a:t>
            </a:r>
            <a:r>
              <a:rPr lang="en-US" altLang="zh-CN" kern="1200" dirty="0">
                <a:solidFill>
                  <a:srgbClr val="E11B22"/>
                </a:solidFill>
                <a:latin typeface="Arial" panose="020B0604020202020204" pitchFamily="34" charset="0"/>
                <a:ea typeface="微软雅黑" panose="020B0503020204020204" pitchFamily="34" charset="-122"/>
                <a:cs typeface="+mj-cs"/>
              </a:rPr>
              <a:t>B</a:t>
            </a:r>
            <a:r>
              <a:rPr lang="zh-CN" altLang="en-US" kern="1200" dirty="0">
                <a:solidFill>
                  <a:srgbClr val="E11B22"/>
                </a:solidFill>
                <a:latin typeface="Arial" panose="020B0604020202020204" pitchFamily="34" charset="0"/>
                <a:ea typeface="微软雅黑" panose="020B0503020204020204" pitchFamily="34" charset="-122"/>
                <a:cs typeface="+mj-cs"/>
              </a:rPr>
              <a:t>类高端客户</a:t>
            </a:r>
            <a:br>
              <a:rPr lang="zh-CN" altLang="en-US" sz="1600" kern="1200" dirty="0">
                <a:solidFill>
                  <a:srgbClr val="E11B22"/>
                </a:solidFill>
                <a:latin typeface="Arial" panose="020B0604020202020204" pitchFamily="34" charset="0"/>
                <a:ea typeface="微软雅黑" panose="020B0503020204020204" pitchFamily="34" charset="-122"/>
                <a:cs typeface="+mj-cs"/>
              </a:rPr>
            </a:br>
            <a:r>
              <a:rPr lang="en-US" altLang="zh-CN" sz="1600" kern="1200" dirty="0">
                <a:solidFill>
                  <a:srgbClr val="E11B22"/>
                </a:solidFill>
                <a:latin typeface="Arial" panose="020B0604020202020204" pitchFamily="34" charset="0"/>
                <a:ea typeface="微软雅黑" panose="020B0503020204020204" pitchFamily="34" charset="-122"/>
                <a:cs typeface="+mj-cs"/>
              </a:rPr>
              <a:t>Concerned about VIP Client</a:t>
            </a:r>
            <a:endParaRPr lang="zh-CN" altLang="en-US" sz="1600" kern="1200" dirty="0">
              <a:solidFill>
                <a:srgbClr val="E11B22"/>
              </a:solidFill>
              <a:latin typeface="Arial" panose="020B0604020202020204" pitchFamily="34" charset="0"/>
              <a:ea typeface="微软雅黑" panose="020B0503020204020204" pitchFamily="34" charset="-122"/>
              <a:cs typeface="+mj-cs"/>
            </a:endParaRPr>
          </a:p>
        </p:txBody>
      </p:sp>
      <p:sp>
        <p:nvSpPr>
          <p:cNvPr id="35" name="矩形 34">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cxnSp>
        <p:nvCxnSpPr>
          <p:cNvPr id="19" name="直接连接符 18"/>
          <p:cNvCxnSpPr/>
          <p:nvPr/>
        </p:nvCxnSpPr>
        <p:spPr>
          <a:xfrm flipV="1">
            <a:off x="6704013" y="1130300"/>
            <a:ext cx="4821238" cy="0"/>
          </a:xfrm>
          <a:prstGeom prst="line">
            <a:avLst/>
          </a:prstGeom>
          <a:ln w="19050">
            <a:solidFill>
              <a:srgbClr val="E11B22"/>
            </a:solidFill>
          </a:ln>
          <a:effectLst/>
        </p:spPr>
        <p:style>
          <a:lnRef idx="2">
            <a:schemeClr val="accent1"/>
          </a:lnRef>
          <a:fillRef idx="0">
            <a:schemeClr val="accent1"/>
          </a:fillRef>
          <a:effectRef idx="1">
            <a:schemeClr val="accent1"/>
          </a:effectRef>
          <a:fontRef idx="minor">
            <a:schemeClr val="tx1"/>
          </a:fontRef>
        </p:style>
      </p:cxnSp>
      <p:pic>
        <p:nvPicPr>
          <p:cNvPr id="21" name="图片 20"/>
          <p:cNvPicPr>
            <a:picLocks noChangeAspect="1"/>
          </p:cNvPicPr>
          <p:nvPr/>
        </p:nvPicPr>
        <p:blipFill>
          <a:blip r:embed="rId1"/>
          <a:stretch>
            <a:fillRect/>
          </a:stretch>
        </p:blipFill>
        <p:spPr>
          <a:xfrm>
            <a:off x="4668838" y="925513"/>
            <a:ext cx="1895475" cy="400050"/>
          </a:xfrm>
          <a:prstGeom prst="rect">
            <a:avLst/>
          </a:prstGeom>
          <a:effectLst>
            <a:outerShdw blurRad="50800" dist="38100" dir="2700000" algn="tl" rotWithShape="0">
              <a:prstClr val="black">
                <a:alpha val="40000"/>
              </a:prstClr>
            </a:outerShdw>
          </a:effectLst>
        </p:spPr>
      </p:pic>
      <p:sp>
        <p:nvSpPr>
          <p:cNvPr id="23" name="任意多边形 22"/>
          <p:cNvSpPr/>
          <p:nvPr/>
        </p:nvSpPr>
        <p:spPr>
          <a:xfrm>
            <a:off x="4370388" y="1133475"/>
            <a:ext cx="201613" cy="4837113"/>
          </a:xfrm>
          <a:custGeom>
            <a:avLst/>
            <a:gdLst>
              <a:gd name="connsiteX0" fmla="*/ 202223 w 202223"/>
              <a:gd name="connsiteY0" fmla="*/ 0 h 4835769"/>
              <a:gd name="connsiteX1" fmla="*/ 0 w 202223"/>
              <a:gd name="connsiteY1" fmla="*/ 0 h 4835769"/>
              <a:gd name="connsiteX2" fmla="*/ 0 w 202223"/>
              <a:gd name="connsiteY2" fmla="*/ 4835769 h 4835769"/>
            </a:gdLst>
            <a:ahLst/>
            <a:cxnLst>
              <a:cxn ang="0">
                <a:pos x="connsiteX0" y="connsiteY0"/>
              </a:cxn>
              <a:cxn ang="0">
                <a:pos x="connsiteX1" y="connsiteY1"/>
              </a:cxn>
              <a:cxn ang="0">
                <a:pos x="connsiteX2" y="connsiteY2"/>
              </a:cxn>
            </a:cxnLst>
            <a:rect l="l" t="t" r="r" b="b"/>
            <a:pathLst>
              <a:path w="202223" h="4835769">
                <a:moveTo>
                  <a:pt x="202223" y="0"/>
                </a:moveTo>
                <a:lnTo>
                  <a:pt x="0" y="0"/>
                </a:lnTo>
                <a:lnTo>
                  <a:pt x="0" y="4835769"/>
                </a:lnTo>
              </a:path>
            </a:pathLst>
          </a:custGeom>
          <a:ln w="19050">
            <a:solidFill>
              <a:srgbClr val="E11B22"/>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18439" name="Picture 4" descr="http://a.hiphotos.baidu.com/baike/w%3D268/sign=f20cd9bd19d5ad6eaaf963ecb9cb39a3/79f0f736afc379312a426450e9c4b74543a911a4.jpg"/>
          <p:cNvPicPr>
            <a:picLocks noChangeAspect="1"/>
          </p:cNvPicPr>
          <p:nvPr/>
        </p:nvPicPr>
        <p:blipFill>
          <a:blip r:embed="rId2" cstate="screen"/>
          <a:stretch>
            <a:fillRect/>
          </a:stretch>
        </p:blipFill>
        <p:spPr>
          <a:xfrm>
            <a:off x="2178050" y="5316538"/>
            <a:ext cx="811213" cy="811212"/>
          </a:xfrm>
          <a:prstGeom prst="rect">
            <a:avLst/>
          </a:prstGeom>
          <a:noFill/>
          <a:ln w="9525">
            <a:noFill/>
          </a:ln>
        </p:spPr>
      </p:pic>
      <p:sp>
        <p:nvSpPr>
          <p:cNvPr id="18440" name="文本占位符 10"/>
          <p:cNvSpPr>
            <a:spLocks noGrp="1"/>
          </p:cNvSpPr>
          <p:nvPr>
            <p:ph type="body" sz="quarter" idx="16"/>
          </p:nvPr>
        </p:nvSpPr>
        <p:spPr>
          <a:xfrm>
            <a:off x="2249488" y="2471738"/>
            <a:ext cx="1662112" cy="904875"/>
          </a:xfrm>
          <a:noFill/>
          <a:ln>
            <a:noFill/>
          </a:ln>
        </p:spPr>
        <p:txBody>
          <a:bodyPr/>
          <a:lstStyle/>
          <a:p>
            <a:pPr defTabSz="457200" eaLnBrk="1" hangingPunct="1">
              <a:lnSpc>
                <a:spcPct val="150000"/>
              </a:lnSpc>
            </a:pPr>
            <a:r>
              <a:rPr lang="zh-CN" altLang="en-US" sz="1100" b="1" kern="1200" dirty="0">
                <a:solidFill>
                  <a:srgbClr val="404040"/>
                </a:solidFill>
                <a:latin typeface="微软雅黑" panose="020B0503020204020204" pitchFamily="34" charset="-122"/>
                <a:ea typeface="微软雅黑" panose="020B0503020204020204" pitchFamily="34" charset="-122"/>
                <a:cs typeface="+mn-cs"/>
              </a:rPr>
              <a:t>北京市委给上海市委发函，点名请我院设计“</a:t>
            </a:r>
            <a:r>
              <a:rPr lang="zh-CN" altLang="en-US" sz="1100" b="1" u="sng" kern="1200" dirty="0">
                <a:solidFill>
                  <a:srgbClr val="FF0000"/>
                </a:solidFill>
                <a:latin typeface="微软雅黑" panose="020B0503020204020204" pitchFamily="34" charset="-122"/>
                <a:ea typeface="微软雅黑" panose="020B0503020204020204" pitchFamily="34" charset="-122"/>
                <a:cs typeface="+mn-cs"/>
              </a:rPr>
              <a:t>北京国宾馆项目</a:t>
            </a:r>
            <a:r>
              <a:rPr lang="zh-CN" altLang="en-US" sz="1100" b="1" kern="1200" dirty="0">
                <a:solidFill>
                  <a:srgbClr val="404040"/>
                </a:solidFill>
                <a:latin typeface="微软雅黑" panose="020B0503020204020204" pitchFamily="34" charset="-122"/>
                <a:ea typeface="微软雅黑" panose="020B0503020204020204" pitchFamily="34" charset="-122"/>
                <a:cs typeface="+mn-cs"/>
              </a:rPr>
              <a:t>”</a:t>
            </a:r>
            <a:endParaRPr lang="en-US" altLang="zh-CN" sz="1100" b="1" kern="1200" dirty="0">
              <a:solidFill>
                <a:srgbClr val="404040"/>
              </a:solidFill>
              <a:latin typeface="微软雅黑" panose="020B0503020204020204" pitchFamily="34" charset="-122"/>
              <a:ea typeface="微软雅黑" panose="020B0503020204020204" pitchFamily="34" charset="-122"/>
              <a:cs typeface="+mn-cs"/>
            </a:endParaRPr>
          </a:p>
        </p:txBody>
      </p:sp>
      <p:pic>
        <p:nvPicPr>
          <p:cNvPr id="46" name="Picture 4" descr="Z:\07-资质证书类\业主发来的荣誉证明材料\北京市委给上海市委发函请华东院设计.jpg"/>
          <p:cNvPicPr>
            <a:picLocks noChangeAspect="1" noChangeArrowheads="1"/>
          </p:cNvPicPr>
          <p:nvPr/>
        </p:nvPicPr>
        <p:blipFill>
          <a:blip r:embed="rId3" cstate="email"/>
          <a:srcRect/>
          <a:stretch>
            <a:fillRect/>
          </a:stretch>
        </p:blipFill>
        <p:spPr bwMode="auto">
          <a:xfrm>
            <a:off x="676695" y="1993705"/>
            <a:ext cx="1400329" cy="2034456"/>
          </a:xfrm>
          <a:prstGeom prst="rect">
            <a:avLst/>
          </a:prstGeom>
          <a:solidFill>
            <a:srgbClr val="FFFFFF">
              <a:shade val="85000"/>
            </a:srgbClr>
          </a:solidFill>
          <a:ln w="190500" cap="rnd">
            <a:solidFill>
              <a:srgbClr val="FFFFFF"/>
            </a:solidFill>
          </a:ln>
          <a:effectLst>
            <a:outerShdw blurRad="76200" dir="18900000" sy="23000" kx="-1200000" algn="bl" rotWithShape="0">
              <a:prstClr val="black">
                <a:alpha val="2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8442" name="文本占位符 10"/>
          <p:cNvSpPr>
            <a:spLocks noGrp="1"/>
          </p:cNvSpPr>
          <p:nvPr>
            <p:ph type="body" sz="quarter" idx="16"/>
          </p:nvPr>
        </p:nvSpPr>
        <p:spPr>
          <a:xfrm>
            <a:off x="382588" y="4565650"/>
            <a:ext cx="1349375" cy="315913"/>
          </a:xfrm>
          <a:noFill/>
          <a:ln>
            <a:noFill/>
          </a:ln>
        </p:spPr>
        <p:txBody>
          <a:bodyPr/>
          <a:lstStyle/>
          <a:p>
            <a:pPr defTabSz="457200" eaLnBrk="1" hangingPunct="1"/>
            <a:r>
              <a:rPr lang="zh-CN" altLang="en-US" sz="1200" b="1" kern="1200" dirty="0">
                <a:solidFill>
                  <a:srgbClr val="C00000"/>
                </a:solidFill>
                <a:latin typeface="微软雅黑" panose="020B0503020204020204" pitchFamily="34" charset="-122"/>
                <a:ea typeface="微软雅黑" panose="020B0503020204020204" pitchFamily="34" charset="-122"/>
                <a:cs typeface="+mn-cs"/>
              </a:rPr>
              <a:t>中共中央组织部</a:t>
            </a:r>
            <a:endParaRPr lang="en-US" altLang="zh-CN" sz="1200" b="1" kern="1200" dirty="0">
              <a:solidFill>
                <a:srgbClr val="C00000"/>
              </a:solidFill>
              <a:latin typeface="微软雅黑" panose="020B0503020204020204" pitchFamily="34" charset="-122"/>
              <a:ea typeface="微软雅黑" panose="020B0503020204020204" pitchFamily="34" charset="-122"/>
              <a:cs typeface="+mn-cs"/>
            </a:endParaRPr>
          </a:p>
        </p:txBody>
      </p:sp>
      <p:sp>
        <p:nvSpPr>
          <p:cNvPr id="18443" name="文本占位符 10"/>
          <p:cNvSpPr>
            <a:spLocks noGrp="1"/>
          </p:cNvSpPr>
          <p:nvPr>
            <p:ph type="body" sz="quarter" idx="16"/>
          </p:nvPr>
        </p:nvSpPr>
        <p:spPr>
          <a:xfrm>
            <a:off x="382588" y="5000625"/>
            <a:ext cx="1624012" cy="315913"/>
          </a:xfrm>
          <a:noFill/>
          <a:ln>
            <a:noFill/>
          </a:ln>
        </p:spPr>
        <p:txBody>
          <a:bodyPr/>
          <a:lstStyle/>
          <a:p>
            <a:pPr defTabSz="457200" eaLnBrk="1" hangingPunct="1"/>
            <a:r>
              <a:rPr lang="zh-CN" altLang="en-US" sz="1200" b="1" kern="1200" dirty="0">
                <a:solidFill>
                  <a:srgbClr val="C00000"/>
                </a:solidFill>
                <a:latin typeface="微软雅黑" panose="020B0503020204020204" pitchFamily="34" charset="-122"/>
                <a:ea typeface="微软雅黑" panose="020B0503020204020204" pitchFamily="34" charset="-122"/>
                <a:cs typeface="+mn-cs"/>
              </a:rPr>
              <a:t>中共中央对外联络部</a:t>
            </a:r>
            <a:endParaRPr lang="en-US" altLang="zh-CN" sz="1200" b="1" kern="1200" dirty="0">
              <a:solidFill>
                <a:srgbClr val="C00000"/>
              </a:solidFill>
              <a:latin typeface="微软雅黑" panose="020B0503020204020204" pitchFamily="34" charset="-122"/>
              <a:ea typeface="微软雅黑" panose="020B0503020204020204" pitchFamily="34" charset="-122"/>
              <a:cs typeface="+mn-cs"/>
            </a:endParaRPr>
          </a:p>
        </p:txBody>
      </p:sp>
      <p:sp>
        <p:nvSpPr>
          <p:cNvPr id="18444" name="文本占位符 10"/>
          <p:cNvSpPr>
            <a:spLocks noGrp="1"/>
          </p:cNvSpPr>
          <p:nvPr>
            <p:ph type="body" sz="quarter" idx="16"/>
          </p:nvPr>
        </p:nvSpPr>
        <p:spPr>
          <a:xfrm>
            <a:off x="2060575" y="4565650"/>
            <a:ext cx="2017713" cy="315913"/>
          </a:xfrm>
          <a:noFill/>
          <a:ln>
            <a:noFill/>
          </a:ln>
        </p:spPr>
        <p:txBody>
          <a:bodyPr/>
          <a:lstStyle/>
          <a:p>
            <a:pPr defTabSz="457200" eaLnBrk="1" hangingPunct="1"/>
            <a:r>
              <a:rPr lang="zh-CN" altLang="en-US" sz="1200" b="1" kern="1200" dirty="0">
                <a:solidFill>
                  <a:srgbClr val="C00000"/>
                </a:solidFill>
                <a:latin typeface="微软雅黑" panose="020B0503020204020204" pitchFamily="34" charset="-122"/>
                <a:ea typeface="微软雅黑" panose="020B0503020204020204" pitchFamily="34" charset="-122"/>
                <a:cs typeface="+mn-cs"/>
              </a:rPr>
              <a:t>中华人民共和国商务部</a:t>
            </a:r>
            <a:endParaRPr lang="en-US" altLang="zh-CN" sz="1200" b="1" kern="1200" dirty="0">
              <a:solidFill>
                <a:srgbClr val="C00000"/>
              </a:solidFill>
              <a:latin typeface="微软雅黑" panose="020B0503020204020204" pitchFamily="34" charset="-122"/>
              <a:ea typeface="微软雅黑" panose="020B0503020204020204" pitchFamily="34" charset="-122"/>
              <a:cs typeface="+mn-cs"/>
            </a:endParaRPr>
          </a:p>
        </p:txBody>
      </p:sp>
      <p:sp>
        <p:nvSpPr>
          <p:cNvPr id="18445" name="文本占位符 10"/>
          <p:cNvSpPr>
            <a:spLocks noGrp="1"/>
          </p:cNvSpPr>
          <p:nvPr>
            <p:ph type="body" sz="quarter" idx="16"/>
          </p:nvPr>
        </p:nvSpPr>
        <p:spPr>
          <a:xfrm>
            <a:off x="2060575" y="5000625"/>
            <a:ext cx="1992313" cy="315913"/>
          </a:xfrm>
          <a:noFill/>
          <a:ln>
            <a:noFill/>
          </a:ln>
        </p:spPr>
        <p:txBody>
          <a:bodyPr/>
          <a:lstStyle/>
          <a:p>
            <a:pPr defTabSz="457200" eaLnBrk="1" hangingPunct="1"/>
            <a:r>
              <a:rPr lang="zh-CN" altLang="en-US" sz="1200" b="1" kern="1200" dirty="0">
                <a:solidFill>
                  <a:srgbClr val="C00000"/>
                </a:solidFill>
                <a:latin typeface="微软雅黑" panose="020B0503020204020204" pitchFamily="34" charset="-122"/>
                <a:ea typeface="微软雅黑" panose="020B0503020204020204" pitchFamily="34" charset="-122"/>
                <a:cs typeface="+mn-cs"/>
              </a:rPr>
              <a:t>中共中央统一战线工作部</a:t>
            </a:r>
            <a:endParaRPr lang="en-US" altLang="zh-CN" sz="1200" b="1" kern="1200" dirty="0">
              <a:solidFill>
                <a:srgbClr val="C00000"/>
              </a:solidFill>
              <a:latin typeface="微软雅黑" panose="020B0503020204020204" pitchFamily="34" charset="-122"/>
              <a:ea typeface="微软雅黑" panose="020B0503020204020204" pitchFamily="34" charset="-122"/>
              <a:cs typeface="+mn-cs"/>
            </a:endParaRPr>
          </a:p>
        </p:txBody>
      </p:sp>
      <p:pic>
        <p:nvPicPr>
          <p:cNvPr id="18446" name="Picture 2" descr="http://www.ccps.gov.cn/images/logo2.gif"/>
          <p:cNvPicPr>
            <a:picLocks noChangeAspect="1"/>
          </p:cNvPicPr>
          <p:nvPr/>
        </p:nvPicPr>
        <p:blipFill>
          <a:blip r:embed="rId4" cstate="screen"/>
          <a:stretch>
            <a:fillRect/>
          </a:stretch>
        </p:blipFill>
        <p:spPr>
          <a:xfrm>
            <a:off x="487363" y="5559425"/>
            <a:ext cx="1258887" cy="349250"/>
          </a:xfrm>
          <a:prstGeom prst="rect">
            <a:avLst/>
          </a:prstGeom>
          <a:noFill/>
          <a:ln w="9525">
            <a:noFill/>
          </a:ln>
        </p:spPr>
      </p:pic>
      <p:grpSp>
        <p:nvGrpSpPr>
          <p:cNvPr id="18447" name="组合 2"/>
          <p:cNvGrpSpPr/>
          <p:nvPr/>
        </p:nvGrpSpPr>
        <p:grpSpPr>
          <a:xfrm>
            <a:off x="4572000" y="1558925"/>
            <a:ext cx="7324725" cy="4429125"/>
            <a:chOff x="4572000" y="1558925"/>
            <a:chExt cx="7325177" cy="4428608"/>
          </a:xfrm>
        </p:grpSpPr>
        <p:pic>
          <p:nvPicPr>
            <p:cNvPr id="18449" name="图片 51" descr="20130812152154684.jpg"/>
            <p:cNvPicPr>
              <a:picLocks noChangeAspect="1"/>
            </p:cNvPicPr>
            <p:nvPr/>
          </p:nvPicPr>
          <p:blipFill>
            <a:blip r:embed="rId5" cstate="screen"/>
            <a:srcRect/>
            <a:stretch>
              <a:fillRect/>
            </a:stretch>
          </p:blipFill>
          <p:spPr>
            <a:xfrm>
              <a:off x="9274175" y="1617663"/>
              <a:ext cx="1033463" cy="669925"/>
            </a:xfrm>
            <a:prstGeom prst="rect">
              <a:avLst/>
            </a:prstGeom>
            <a:noFill/>
            <a:ln w="9525">
              <a:noFill/>
            </a:ln>
          </p:spPr>
        </p:pic>
        <p:pic>
          <p:nvPicPr>
            <p:cNvPr id="18450" name="图片 52" descr="U4244P654DT20111209180216.jpg"/>
            <p:cNvPicPr>
              <a:picLocks noChangeAspect="1"/>
            </p:cNvPicPr>
            <p:nvPr/>
          </p:nvPicPr>
          <p:blipFill>
            <a:blip r:embed="rId6" cstate="screen"/>
            <a:srcRect/>
            <a:stretch>
              <a:fillRect/>
            </a:stretch>
          </p:blipFill>
          <p:spPr>
            <a:xfrm>
              <a:off x="8749506" y="5316538"/>
              <a:ext cx="817562" cy="550862"/>
            </a:xfrm>
            <a:prstGeom prst="rect">
              <a:avLst/>
            </a:prstGeom>
            <a:noFill/>
            <a:ln w="9525">
              <a:noFill/>
            </a:ln>
          </p:spPr>
        </p:pic>
        <p:pic>
          <p:nvPicPr>
            <p:cNvPr id="18451" name="图片 53" descr="2011102715243461731.jpg"/>
            <p:cNvPicPr>
              <a:picLocks noChangeAspect="1"/>
            </p:cNvPicPr>
            <p:nvPr/>
          </p:nvPicPr>
          <p:blipFill>
            <a:blip r:embed="rId7" cstate="screen"/>
            <a:srcRect/>
            <a:stretch>
              <a:fillRect/>
            </a:stretch>
          </p:blipFill>
          <p:spPr>
            <a:xfrm>
              <a:off x="4668838" y="4006843"/>
              <a:ext cx="1073150" cy="711200"/>
            </a:xfrm>
            <a:prstGeom prst="rect">
              <a:avLst/>
            </a:prstGeom>
            <a:noFill/>
            <a:ln w="9525">
              <a:noFill/>
            </a:ln>
          </p:spPr>
        </p:pic>
        <p:pic>
          <p:nvPicPr>
            <p:cNvPr id="18452" name="图片 54" descr="507517_120724029567_2.jpg"/>
            <p:cNvPicPr>
              <a:picLocks noChangeAspect="1"/>
            </p:cNvPicPr>
            <p:nvPr/>
          </p:nvPicPr>
          <p:blipFill>
            <a:blip r:embed="rId8" cstate="screen"/>
            <a:srcRect/>
            <a:stretch>
              <a:fillRect/>
            </a:stretch>
          </p:blipFill>
          <p:spPr>
            <a:xfrm>
              <a:off x="7589838" y="5591969"/>
              <a:ext cx="1000125" cy="246063"/>
            </a:xfrm>
            <a:prstGeom prst="rect">
              <a:avLst/>
            </a:prstGeom>
            <a:noFill/>
            <a:ln w="9525">
              <a:noFill/>
            </a:ln>
          </p:spPr>
        </p:pic>
        <p:pic>
          <p:nvPicPr>
            <p:cNvPr id="18453" name="图片 55" descr="1_130817181251_1.jpg"/>
            <p:cNvPicPr>
              <a:picLocks noChangeAspect="1"/>
            </p:cNvPicPr>
            <p:nvPr/>
          </p:nvPicPr>
          <p:blipFill>
            <a:blip r:embed="rId9" cstate="screen"/>
            <a:srcRect/>
            <a:stretch>
              <a:fillRect/>
            </a:stretch>
          </p:blipFill>
          <p:spPr>
            <a:xfrm>
              <a:off x="9274175" y="4788242"/>
              <a:ext cx="1168400" cy="441325"/>
            </a:xfrm>
            <a:prstGeom prst="rect">
              <a:avLst/>
            </a:prstGeom>
            <a:noFill/>
            <a:ln w="9525">
              <a:noFill/>
            </a:ln>
          </p:spPr>
        </p:pic>
        <p:pic>
          <p:nvPicPr>
            <p:cNvPr id="18454" name="图片 56" descr="159844326.jpg"/>
            <p:cNvPicPr>
              <a:picLocks noChangeAspect="1"/>
            </p:cNvPicPr>
            <p:nvPr/>
          </p:nvPicPr>
          <p:blipFill>
            <a:blip r:embed="rId10"/>
            <a:stretch>
              <a:fillRect/>
            </a:stretch>
          </p:blipFill>
          <p:spPr>
            <a:xfrm>
              <a:off x="10693400" y="1744663"/>
              <a:ext cx="739775" cy="484187"/>
            </a:xfrm>
            <a:prstGeom prst="rect">
              <a:avLst/>
            </a:prstGeom>
            <a:noFill/>
            <a:ln w="9525">
              <a:noFill/>
            </a:ln>
          </p:spPr>
        </p:pic>
        <p:pic>
          <p:nvPicPr>
            <p:cNvPr id="18455" name="图片 57" descr="loadImage.jpg"/>
            <p:cNvPicPr>
              <a:picLocks noChangeAspect="1"/>
            </p:cNvPicPr>
            <p:nvPr/>
          </p:nvPicPr>
          <p:blipFill>
            <a:blip r:embed="rId11" cstate="screen"/>
            <a:stretch>
              <a:fillRect/>
            </a:stretch>
          </p:blipFill>
          <p:spPr>
            <a:xfrm>
              <a:off x="10832306" y="3094830"/>
              <a:ext cx="496887" cy="498475"/>
            </a:xfrm>
            <a:prstGeom prst="rect">
              <a:avLst/>
            </a:prstGeom>
            <a:noFill/>
            <a:ln w="9525">
              <a:noFill/>
            </a:ln>
          </p:spPr>
        </p:pic>
        <p:pic>
          <p:nvPicPr>
            <p:cNvPr id="18456" name="图片 58" descr="2428028_153847172120_2.jpg"/>
            <p:cNvPicPr>
              <a:picLocks noChangeAspect="1"/>
            </p:cNvPicPr>
            <p:nvPr/>
          </p:nvPicPr>
          <p:blipFill>
            <a:blip r:embed="rId12" cstate="screen"/>
            <a:srcRect/>
            <a:stretch>
              <a:fillRect/>
            </a:stretch>
          </p:blipFill>
          <p:spPr>
            <a:xfrm>
              <a:off x="7059613" y="4770779"/>
              <a:ext cx="712787" cy="458788"/>
            </a:xfrm>
            <a:prstGeom prst="rect">
              <a:avLst/>
            </a:prstGeom>
            <a:noFill/>
            <a:ln w="9525">
              <a:noFill/>
            </a:ln>
          </p:spPr>
        </p:pic>
        <p:pic>
          <p:nvPicPr>
            <p:cNvPr id="18457" name="图片 60" descr="1243832058062_000.jpg"/>
            <p:cNvPicPr>
              <a:picLocks noChangeAspect="1"/>
            </p:cNvPicPr>
            <p:nvPr/>
          </p:nvPicPr>
          <p:blipFill>
            <a:blip r:embed="rId13" cstate="screen"/>
            <a:srcRect/>
            <a:stretch>
              <a:fillRect/>
            </a:stretch>
          </p:blipFill>
          <p:spPr>
            <a:xfrm>
              <a:off x="11042650" y="5368408"/>
              <a:ext cx="781050" cy="619125"/>
            </a:xfrm>
            <a:prstGeom prst="rect">
              <a:avLst/>
            </a:prstGeom>
            <a:noFill/>
            <a:ln w="9525">
              <a:noFill/>
            </a:ln>
          </p:spPr>
        </p:pic>
        <p:pic>
          <p:nvPicPr>
            <p:cNvPr id="18458" name="图片 61" descr="2006117152324328.jpg"/>
            <p:cNvPicPr>
              <a:picLocks noChangeAspect="1"/>
            </p:cNvPicPr>
            <p:nvPr/>
          </p:nvPicPr>
          <p:blipFill>
            <a:blip r:embed="rId14"/>
            <a:stretch>
              <a:fillRect/>
            </a:stretch>
          </p:blipFill>
          <p:spPr>
            <a:xfrm>
              <a:off x="5961063" y="4260843"/>
              <a:ext cx="1860550" cy="304800"/>
            </a:xfrm>
            <a:prstGeom prst="rect">
              <a:avLst/>
            </a:prstGeom>
            <a:noFill/>
            <a:ln w="9525">
              <a:noFill/>
            </a:ln>
          </p:spPr>
        </p:pic>
        <p:pic>
          <p:nvPicPr>
            <p:cNvPr id="18459" name="图片 62" descr="logo2.jpg"/>
            <p:cNvPicPr>
              <a:picLocks noChangeAspect="1"/>
            </p:cNvPicPr>
            <p:nvPr/>
          </p:nvPicPr>
          <p:blipFill>
            <a:blip r:embed="rId15" cstate="screen"/>
            <a:stretch>
              <a:fillRect/>
            </a:stretch>
          </p:blipFill>
          <p:spPr>
            <a:xfrm>
              <a:off x="7288213" y="2547938"/>
              <a:ext cx="1292225" cy="430212"/>
            </a:xfrm>
            <a:prstGeom prst="rect">
              <a:avLst/>
            </a:prstGeom>
            <a:noFill/>
            <a:ln w="9525">
              <a:noFill/>
            </a:ln>
          </p:spPr>
        </p:pic>
        <p:pic>
          <p:nvPicPr>
            <p:cNvPr id="18460" name="图片 63" descr="935f154b-dbee-ef73-3136-526a3e8112eb.jpg"/>
            <p:cNvPicPr>
              <a:picLocks noChangeAspect="1"/>
            </p:cNvPicPr>
            <p:nvPr/>
          </p:nvPicPr>
          <p:blipFill>
            <a:blip r:embed="rId16" cstate="screen"/>
            <a:srcRect/>
            <a:stretch>
              <a:fillRect/>
            </a:stretch>
          </p:blipFill>
          <p:spPr>
            <a:xfrm>
              <a:off x="4859338" y="1617663"/>
              <a:ext cx="912812" cy="706437"/>
            </a:xfrm>
            <a:prstGeom prst="rect">
              <a:avLst/>
            </a:prstGeom>
            <a:noFill/>
            <a:ln w="9525">
              <a:noFill/>
            </a:ln>
          </p:spPr>
        </p:pic>
        <p:pic>
          <p:nvPicPr>
            <p:cNvPr id="18461" name="图片 65" descr="未标题-1-01.png"/>
            <p:cNvPicPr>
              <a:picLocks noChangeAspect="1"/>
            </p:cNvPicPr>
            <p:nvPr/>
          </p:nvPicPr>
          <p:blipFill>
            <a:blip r:embed="rId17"/>
            <a:stretch>
              <a:fillRect/>
            </a:stretch>
          </p:blipFill>
          <p:spPr>
            <a:xfrm>
              <a:off x="9788526" y="2498001"/>
              <a:ext cx="519112" cy="509587"/>
            </a:xfrm>
            <a:prstGeom prst="rect">
              <a:avLst/>
            </a:prstGeom>
            <a:noFill/>
            <a:ln w="9525">
              <a:noFill/>
            </a:ln>
          </p:spPr>
        </p:pic>
        <p:pic>
          <p:nvPicPr>
            <p:cNvPr id="18462" name="图片 67" descr="21694_065736478398_2.jpg"/>
            <p:cNvPicPr>
              <a:picLocks noChangeAspect="1"/>
            </p:cNvPicPr>
            <p:nvPr/>
          </p:nvPicPr>
          <p:blipFill>
            <a:blip r:embed="rId18" cstate="screen"/>
            <a:srcRect/>
            <a:stretch>
              <a:fillRect/>
            </a:stretch>
          </p:blipFill>
          <p:spPr>
            <a:xfrm>
              <a:off x="9617075" y="4171942"/>
              <a:ext cx="755650" cy="346075"/>
            </a:xfrm>
            <a:prstGeom prst="rect">
              <a:avLst/>
            </a:prstGeom>
            <a:noFill/>
            <a:ln w="9525">
              <a:noFill/>
            </a:ln>
          </p:spPr>
        </p:pic>
        <p:pic>
          <p:nvPicPr>
            <p:cNvPr id="18463" name="图片 68" descr="5220886a7972c5b5c9c.jpg"/>
            <p:cNvPicPr>
              <a:picLocks noChangeAspect="1"/>
            </p:cNvPicPr>
            <p:nvPr/>
          </p:nvPicPr>
          <p:blipFill>
            <a:blip r:embed="rId19" cstate="screen"/>
            <a:srcRect/>
            <a:stretch>
              <a:fillRect/>
            </a:stretch>
          </p:blipFill>
          <p:spPr>
            <a:xfrm>
              <a:off x="6407150" y="5559259"/>
              <a:ext cx="1041400" cy="255587"/>
            </a:xfrm>
            <a:prstGeom prst="rect">
              <a:avLst/>
            </a:prstGeom>
            <a:noFill/>
            <a:ln w="9525">
              <a:noFill/>
            </a:ln>
          </p:spPr>
        </p:pic>
        <p:pic>
          <p:nvPicPr>
            <p:cNvPr id="18464" name="图片 69" descr="1703409103.jpg"/>
            <p:cNvPicPr>
              <a:picLocks noChangeAspect="1"/>
            </p:cNvPicPr>
            <p:nvPr/>
          </p:nvPicPr>
          <p:blipFill>
            <a:blip r:embed="rId20" cstate="screen"/>
            <a:srcRect/>
            <a:stretch>
              <a:fillRect/>
            </a:stretch>
          </p:blipFill>
          <p:spPr>
            <a:xfrm>
              <a:off x="6135688" y="2555875"/>
              <a:ext cx="923925" cy="403225"/>
            </a:xfrm>
            <a:prstGeom prst="rect">
              <a:avLst/>
            </a:prstGeom>
            <a:noFill/>
            <a:ln w="9525">
              <a:noFill/>
            </a:ln>
          </p:spPr>
        </p:pic>
        <p:pic>
          <p:nvPicPr>
            <p:cNvPr id="18465" name="图片 71" descr="20140504044041609.jpg"/>
            <p:cNvPicPr>
              <a:picLocks noChangeAspect="1"/>
            </p:cNvPicPr>
            <p:nvPr/>
          </p:nvPicPr>
          <p:blipFill>
            <a:blip r:embed="rId21" cstate="screen"/>
            <a:srcRect/>
            <a:stretch>
              <a:fillRect/>
            </a:stretch>
          </p:blipFill>
          <p:spPr>
            <a:xfrm>
              <a:off x="8207375" y="1558925"/>
              <a:ext cx="777875" cy="709613"/>
            </a:xfrm>
            <a:prstGeom prst="rect">
              <a:avLst/>
            </a:prstGeom>
            <a:noFill/>
            <a:ln w="9525">
              <a:noFill/>
            </a:ln>
          </p:spPr>
        </p:pic>
        <p:pic>
          <p:nvPicPr>
            <p:cNvPr id="18466" name="图片 72" descr="201304080339235244.jpg"/>
            <p:cNvPicPr>
              <a:picLocks noChangeAspect="1"/>
            </p:cNvPicPr>
            <p:nvPr/>
          </p:nvPicPr>
          <p:blipFill>
            <a:blip r:embed="rId22"/>
            <a:stretch>
              <a:fillRect/>
            </a:stretch>
          </p:blipFill>
          <p:spPr>
            <a:xfrm>
              <a:off x="4678363" y="2547938"/>
              <a:ext cx="1155700" cy="381000"/>
            </a:xfrm>
            <a:prstGeom prst="rect">
              <a:avLst/>
            </a:prstGeom>
            <a:noFill/>
            <a:ln w="9525">
              <a:noFill/>
            </a:ln>
          </p:spPr>
        </p:pic>
        <p:pic>
          <p:nvPicPr>
            <p:cNvPr id="18467" name="图片 73" descr="2011214119312496209.jpg"/>
            <p:cNvPicPr>
              <a:picLocks noChangeAspect="1"/>
            </p:cNvPicPr>
            <p:nvPr/>
          </p:nvPicPr>
          <p:blipFill>
            <a:blip r:embed="rId23"/>
            <a:stretch>
              <a:fillRect/>
            </a:stretch>
          </p:blipFill>
          <p:spPr>
            <a:xfrm>
              <a:off x="8031656" y="4846638"/>
              <a:ext cx="938212" cy="315912"/>
            </a:xfrm>
            <a:prstGeom prst="rect">
              <a:avLst/>
            </a:prstGeom>
            <a:noFill/>
            <a:ln w="9525">
              <a:noFill/>
            </a:ln>
          </p:spPr>
        </p:pic>
        <p:pic>
          <p:nvPicPr>
            <p:cNvPr id="18468" name="图片 74" descr="f6cd1d8cc89a4b8fb336644afd3947d9.jpg"/>
            <p:cNvPicPr>
              <a:picLocks noChangeAspect="1"/>
            </p:cNvPicPr>
            <p:nvPr/>
          </p:nvPicPr>
          <p:blipFill>
            <a:blip r:embed="rId24"/>
            <a:stretch>
              <a:fillRect/>
            </a:stretch>
          </p:blipFill>
          <p:spPr>
            <a:xfrm>
              <a:off x="4572000" y="5276333"/>
              <a:ext cx="787400" cy="711200"/>
            </a:xfrm>
            <a:prstGeom prst="rect">
              <a:avLst/>
            </a:prstGeom>
            <a:noFill/>
            <a:ln w="9525">
              <a:noFill/>
            </a:ln>
          </p:spPr>
        </p:pic>
        <p:pic>
          <p:nvPicPr>
            <p:cNvPr id="18469" name="图片 75" descr="hanglungproperties.jpg"/>
            <p:cNvPicPr>
              <a:picLocks noChangeAspect="1"/>
            </p:cNvPicPr>
            <p:nvPr/>
          </p:nvPicPr>
          <p:blipFill>
            <a:blip r:embed="rId25" cstate="screen"/>
            <a:srcRect/>
            <a:stretch>
              <a:fillRect/>
            </a:stretch>
          </p:blipFill>
          <p:spPr>
            <a:xfrm>
              <a:off x="8031656" y="4171942"/>
              <a:ext cx="1385887" cy="441325"/>
            </a:xfrm>
            <a:prstGeom prst="rect">
              <a:avLst/>
            </a:prstGeom>
            <a:noFill/>
            <a:ln w="9525">
              <a:noFill/>
            </a:ln>
          </p:spPr>
        </p:pic>
        <p:pic>
          <p:nvPicPr>
            <p:cNvPr id="18470" name="图片 78" descr="b1b1.jpg"/>
            <p:cNvPicPr>
              <a:picLocks noChangeAspect="1"/>
            </p:cNvPicPr>
            <p:nvPr/>
          </p:nvPicPr>
          <p:blipFill>
            <a:blip r:embed="rId26"/>
            <a:stretch>
              <a:fillRect/>
            </a:stretch>
          </p:blipFill>
          <p:spPr>
            <a:xfrm>
              <a:off x="6230938" y="1647825"/>
              <a:ext cx="1609725" cy="568325"/>
            </a:xfrm>
            <a:prstGeom prst="rect">
              <a:avLst/>
            </a:prstGeom>
            <a:noFill/>
            <a:ln w="9525">
              <a:noFill/>
            </a:ln>
          </p:spPr>
        </p:pic>
        <p:pic>
          <p:nvPicPr>
            <p:cNvPr id="18471" name="图片 1"/>
            <p:cNvPicPr>
              <a:picLocks noChangeAspect="1"/>
            </p:cNvPicPr>
            <p:nvPr/>
          </p:nvPicPr>
          <p:blipFill>
            <a:blip r:embed="rId27" cstate="screen">
              <a:clrChange>
                <a:clrFrom>
                  <a:srgbClr val="F4F4F5"/>
                </a:clrFrom>
                <a:clrTo>
                  <a:srgbClr val="F4F4F5">
                    <a:alpha val="0"/>
                  </a:srgbClr>
                </a:clrTo>
              </a:clrChange>
            </a:blip>
            <a:stretch>
              <a:fillRect/>
            </a:stretch>
          </p:blipFill>
          <p:spPr>
            <a:xfrm>
              <a:off x="4673600" y="3144838"/>
              <a:ext cx="1150938" cy="433387"/>
            </a:xfrm>
            <a:prstGeom prst="rect">
              <a:avLst/>
            </a:prstGeom>
            <a:noFill/>
            <a:ln w="9525">
              <a:noFill/>
            </a:ln>
          </p:spPr>
        </p:pic>
        <p:pic>
          <p:nvPicPr>
            <p:cNvPr id="18472" name="图片 2"/>
            <p:cNvPicPr>
              <a:picLocks noChangeAspect="1"/>
            </p:cNvPicPr>
            <p:nvPr/>
          </p:nvPicPr>
          <p:blipFill>
            <a:blip r:embed="rId28" cstate="screen"/>
            <a:stretch>
              <a:fillRect/>
            </a:stretch>
          </p:blipFill>
          <p:spPr>
            <a:xfrm>
              <a:off x="9158287" y="3141691"/>
              <a:ext cx="1214438" cy="406400"/>
            </a:xfrm>
            <a:prstGeom prst="rect">
              <a:avLst/>
            </a:prstGeom>
            <a:noFill/>
            <a:ln w="9525">
              <a:noFill/>
            </a:ln>
          </p:spPr>
        </p:pic>
        <p:pic>
          <p:nvPicPr>
            <p:cNvPr id="18473" name="图片 3"/>
            <p:cNvPicPr>
              <a:picLocks noChangeAspect="1"/>
            </p:cNvPicPr>
            <p:nvPr/>
          </p:nvPicPr>
          <p:blipFill>
            <a:blip r:embed="rId29" cstate="screen"/>
            <a:stretch>
              <a:fillRect/>
            </a:stretch>
          </p:blipFill>
          <p:spPr>
            <a:xfrm>
              <a:off x="8806583" y="2359588"/>
              <a:ext cx="844086" cy="648000"/>
            </a:xfrm>
            <a:prstGeom prst="rect">
              <a:avLst/>
            </a:prstGeom>
            <a:noFill/>
            <a:ln w="9525">
              <a:noFill/>
            </a:ln>
          </p:spPr>
        </p:pic>
        <p:pic>
          <p:nvPicPr>
            <p:cNvPr id="18474" name="图片 4"/>
            <p:cNvPicPr>
              <a:picLocks noChangeAspect="1"/>
            </p:cNvPicPr>
            <p:nvPr/>
          </p:nvPicPr>
          <p:blipFill>
            <a:blip r:embed="rId30"/>
            <a:stretch>
              <a:fillRect/>
            </a:stretch>
          </p:blipFill>
          <p:spPr>
            <a:xfrm>
              <a:off x="6083300" y="3076575"/>
              <a:ext cx="808038" cy="566738"/>
            </a:xfrm>
            <a:prstGeom prst="rect">
              <a:avLst/>
            </a:prstGeom>
            <a:noFill/>
            <a:ln w="9525">
              <a:noFill/>
            </a:ln>
          </p:spPr>
        </p:pic>
        <p:pic>
          <p:nvPicPr>
            <p:cNvPr id="18475" name="图片 6"/>
            <p:cNvPicPr>
              <a:picLocks noChangeAspect="1"/>
            </p:cNvPicPr>
            <p:nvPr/>
          </p:nvPicPr>
          <p:blipFill>
            <a:blip r:embed="rId31"/>
            <a:stretch>
              <a:fillRect/>
            </a:stretch>
          </p:blipFill>
          <p:spPr>
            <a:xfrm>
              <a:off x="7288213" y="3203575"/>
              <a:ext cx="1301750" cy="320675"/>
            </a:xfrm>
            <a:prstGeom prst="rect">
              <a:avLst/>
            </a:prstGeom>
            <a:noFill/>
            <a:ln w="9525">
              <a:noFill/>
            </a:ln>
          </p:spPr>
        </p:pic>
        <p:cxnSp>
          <p:nvCxnSpPr>
            <p:cNvPr id="79" name="直接连接符 78"/>
            <p:cNvCxnSpPr/>
            <p:nvPr/>
          </p:nvCxnSpPr>
          <p:spPr>
            <a:xfrm>
              <a:off x="4808553" y="3860531"/>
              <a:ext cx="6894937" cy="0"/>
            </a:xfrm>
            <a:prstGeom prst="line">
              <a:avLst/>
            </a:prstGeom>
            <a:ln w="19050">
              <a:solidFill>
                <a:srgbClr val="E11B22"/>
              </a:solidFill>
              <a:prstDash val="sysDot"/>
            </a:ln>
            <a:effectLst/>
          </p:spPr>
          <p:style>
            <a:lnRef idx="2">
              <a:schemeClr val="accent1"/>
            </a:lnRef>
            <a:fillRef idx="0">
              <a:schemeClr val="accent1"/>
            </a:fillRef>
            <a:effectRef idx="1">
              <a:schemeClr val="accent1"/>
            </a:effectRef>
            <a:fontRef idx="minor">
              <a:schemeClr val="tx1"/>
            </a:fontRef>
          </p:style>
        </p:cxnSp>
        <p:pic>
          <p:nvPicPr>
            <p:cNvPr id="18477" name="图片 79" descr="恒基兆业logo.jpg"/>
            <p:cNvPicPr>
              <a:picLocks noChangeAspect="1"/>
            </p:cNvPicPr>
            <p:nvPr/>
          </p:nvPicPr>
          <p:blipFill>
            <a:blip r:embed="rId32" cstate="screen"/>
            <a:stretch>
              <a:fillRect/>
            </a:stretch>
          </p:blipFill>
          <p:spPr>
            <a:xfrm>
              <a:off x="4625376" y="4846638"/>
              <a:ext cx="2265962" cy="432000"/>
            </a:xfrm>
            <a:prstGeom prst="rect">
              <a:avLst/>
            </a:prstGeom>
            <a:noFill/>
            <a:ln w="9525">
              <a:noFill/>
            </a:ln>
          </p:spPr>
        </p:pic>
        <p:pic>
          <p:nvPicPr>
            <p:cNvPr id="18478" name="图片 80" descr="vanke.jpg"/>
            <p:cNvPicPr>
              <a:picLocks noChangeAspect="1"/>
            </p:cNvPicPr>
            <p:nvPr/>
          </p:nvPicPr>
          <p:blipFill>
            <a:blip r:embed="rId33" cstate="screen"/>
            <a:stretch>
              <a:fillRect/>
            </a:stretch>
          </p:blipFill>
          <p:spPr>
            <a:xfrm>
              <a:off x="10547350" y="4676173"/>
              <a:ext cx="1349827" cy="648000"/>
            </a:xfrm>
            <a:prstGeom prst="rect">
              <a:avLst/>
            </a:prstGeom>
            <a:noFill/>
            <a:ln w="9525">
              <a:noFill/>
            </a:ln>
          </p:spPr>
        </p:pic>
        <p:pic>
          <p:nvPicPr>
            <p:cNvPr id="18479" name="图片 76" descr="large.jpg"/>
            <p:cNvPicPr>
              <a:picLocks noChangeAspect="1"/>
            </p:cNvPicPr>
            <p:nvPr/>
          </p:nvPicPr>
          <p:blipFill>
            <a:blip r:embed="rId34" cstate="screen"/>
            <a:srcRect/>
            <a:stretch>
              <a:fillRect/>
            </a:stretch>
          </p:blipFill>
          <p:spPr>
            <a:xfrm>
              <a:off x="10653712" y="3933144"/>
              <a:ext cx="846690" cy="792000"/>
            </a:xfrm>
            <a:prstGeom prst="rect">
              <a:avLst/>
            </a:prstGeom>
            <a:noFill/>
            <a:ln w="9525">
              <a:noFill/>
            </a:ln>
          </p:spPr>
        </p:pic>
        <p:pic>
          <p:nvPicPr>
            <p:cNvPr id="18480" name="Picture 3"/>
            <p:cNvPicPr>
              <a:picLocks noChangeAspect="1"/>
            </p:cNvPicPr>
            <p:nvPr/>
          </p:nvPicPr>
          <p:blipFill>
            <a:blip r:embed="rId35" cstate="screen"/>
            <a:stretch>
              <a:fillRect/>
            </a:stretch>
          </p:blipFill>
          <p:spPr>
            <a:xfrm>
              <a:off x="5345775" y="5379787"/>
              <a:ext cx="957526" cy="540000"/>
            </a:xfrm>
            <a:prstGeom prst="rect">
              <a:avLst/>
            </a:prstGeom>
            <a:noFill/>
            <a:ln w="9525">
              <a:noFill/>
            </a:ln>
          </p:spPr>
        </p:pic>
        <p:pic>
          <p:nvPicPr>
            <p:cNvPr id="18481" name="Picture 4"/>
            <p:cNvPicPr>
              <a:picLocks noChangeAspect="1"/>
            </p:cNvPicPr>
            <p:nvPr/>
          </p:nvPicPr>
          <p:blipFill>
            <a:blip r:embed="rId36"/>
            <a:stretch>
              <a:fillRect/>
            </a:stretch>
          </p:blipFill>
          <p:spPr>
            <a:xfrm>
              <a:off x="9679962" y="5368408"/>
              <a:ext cx="1385526" cy="540000"/>
            </a:xfrm>
            <a:prstGeom prst="rect">
              <a:avLst/>
            </a:prstGeom>
            <a:noFill/>
            <a:ln w="9525">
              <a:noFill/>
            </a:ln>
          </p:spPr>
        </p:pic>
        <p:pic>
          <p:nvPicPr>
            <p:cNvPr id="18482" name="Picture 5"/>
            <p:cNvPicPr>
              <a:picLocks noChangeAspect="1"/>
            </p:cNvPicPr>
            <p:nvPr/>
          </p:nvPicPr>
          <p:blipFill>
            <a:blip r:embed="rId37" cstate="screen"/>
            <a:stretch>
              <a:fillRect/>
            </a:stretch>
          </p:blipFill>
          <p:spPr>
            <a:xfrm>
              <a:off x="10772829" y="2287588"/>
              <a:ext cx="556364" cy="720000"/>
            </a:xfrm>
            <a:prstGeom prst="rect">
              <a:avLst/>
            </a:prstGeom>
            <a:noFill/>
            <a:ln w="9525">
              <a:noFill/>
            </a:ln>
          </p:spPr>
        </p:pic>
      </p:grpSp>
      <p:sp>
        <p:nvSpPr>
          <p:cNvPr id="51" name="文本占位符 4"/>
          <p:cNvSpPr>
            <a:spLocks noGrp="1"/>
          </p:cNvSpPr>
          <p:nvPr>
            <p:ph type="body" sz="quarter" idx="4294967295"/>
          </p:nvPr>
        </p:nvSpPr>
        <p:spPr>
          <a:xfrm>
            <a:off x="350838" y="165100"/>
            <a:ext cx="3557588" cy="273050"/>
          </a:xfrm>
          <a:prstGeom prst="rect">
            <a:avLst/>
          </a:prstGeom>
        </p:spPr>
        <p:txBody>
          <a:bodyPr/>
          <a:lstStyle>
            <a:lvl1pPr lvl="0">
              <a:defRPr sz="2400"/>
            </a:lvl1pPr>
            <a:lvl2pPr lvl="1">
              <a:defRPr sz="2000"/>
            </a:lvl2pPr>
            <a:lvl3pPr lvl="2">
              <a:defRPr sz="1800"/>
            </a:lvl3pPr>
            <a:lvl4pPr lvl="3">
              <a:defRPr sz="1600"/>
            </a:lvl4pPr>
            <a:lvl5pPr lvl="4">
              <a:defRPr sz="1600"/>
            </a:lvl5pPr>
          </a:lstStyle>
          <a:p>
            <a:pPr lvl="0" eaLnBrk="1" hangingPunct="1">
              <a:buNone/>
            </a:pPr>
            <a:r>
              <a:rPr lang="zh-CN" altLang="en-US" sz="1400" dirty="0">
                <a:solidFill>
                  <a:srgbClr val="404040"/>
                </a:solidFill>
                <a:latin typeface="微软雅黑" panose="020B0503020204020204" pitchFamily="34" charset="-122"/>
                <a:ea typeface="微软雅黑" panose="020B0503020204020204" pitchFamily="34" charset="-122"/>
              </a:rPr>
              <a:t>企业概况</a:t>
            </a:r>
            <a:r>
              <a:rPr lang="en-US" altLang="zh-CN" sz="1400" dirty="0">
                <a:solidFill>
                  <a:srgbClr val="404040"/>
                </a:solidFill>
                <a:latin typeface="微软雅黑" panose="020B0503020204020204" pitchFamily="34" charset="-122"/>
                <a:ea typeface="微软雅黑" panose="020B0503020204020204" pitchFamily="34" charset="-122"/>
              </a:rPr>
              <a:t>  General Information</a:t>
            </a:r>
            <a:endParaRPr lang="zh-CN" altLang="en-US" sz="1400" dirty="0">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3888" y="0"/>
            <a:ext cx="2808288" cy="4005263"/>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19459" name="标题 2"/>
          <p:cNvSpPr>
            <a:spLocks noGrp="1"/>
          </p:cNvSpPr>
          <p:nvPr>
            <p:ph type="title"/>
          </p:nvPr>
        </p:nvSpPr>
        <p:spPr>
          <a:xfrm>
            <a:off x="658813" y="2430463"/>
            <a:ext cx="2773362" cy="927100"/>
          </a:xfrm>
          <a:noFill/>
          <a:ln>
            <a:noFill/>
          </a:ln>
        </p:spPr>
        <p:txBody>
          <a:bodyPr/>
          <a:lstStyle/>
          <a:p>
            <a:pPr defTabSz="457200" eaLnBrk="1" hangingPunct="1"/>
            <a:r>
              <a:rPr lang="zh-CN" altLang="en-US" b="1" kern="1200" dirty="0">
                <a:solidFill>
                  <a:srgbClr val="FFFFFF"/>
                </a:solidFill>
                <a:latin typeface="Arial" panose="020B0604020202020204" pitchFamily="34" charset="0"/>
                <a:ea typeface="微软雅黑" panose="020B0503020204020204" pitchFamily="34" charset="-122"/>
                <a:cs typeface="+mj-cs"/>
              </a:rPr>
              <a:t>设计服务</a:t>
            </a:r>
            <a:br>
              <a:rPr lang="en-US" altLang="zh-CN" b="1" kern="1200" dirty="0">
                <a:solidFill>
                  <a:srgbClr val="FFFFFF"/>
                </a:solidFill>
                <a:latin typeface="Arial" panose="020B0604020202020204" pitchFamily="34" charset="0"/>
                <a:ea typeface="微软雅黑" panose="020B0503020204020204" pitchFamily="34" charset="-122"/>
                <a:cs typeface="+mj-cs"/>
              </a:rPr>
            </a:br>
            <a:r>
              <a:rPr lang="en-US" altLang="zh-CN" sz="1600" b="1" kern="1200" dirty="0">
                <a:solidFill>
                  <a:srgbClr val="FFFFFF"/>
                </a:solidFill>
                <a:latin typeface="Arial" panose="020B0604020202020204" pitchFamily="34" charset="0"/>
                <a:ea typeface="微软雅黑" panose="020B0503020204020204" pitchFamily="34" charset="-122"/>
                <a:cs typeface="+mj-cs"/>
              </a:rPr>
              <a:t>Design Service</a:t>
            </a:r>
            <a:br>
              <a:rPr lang="en-US" altLang="zh-CN" sz="1600" b="1" kern="1200" dirty="0">
                <a:solidFill>
                  <a:srgbClr val="FFFFFF"/>
                </a:solidFill>
                <a:latin typeface="Arial" panose="020B0604020202020204" pitchFamily="34" charset="0"/>
                <a:ea typeface="微软雅黑" panose="020B0503020204020204" pitchFamily="34" charset="-122"/>
                <a:cs typeface="+mj-cs"/>
              </a:rPr>
            </a:br>
            <a:r>
              <a:rPr lang="en-US" altLang="zh-CN" sz="1600" b="1" kern="1200" dirty="0">
                <a:solidFill>
                  <a:srgbClr val="FFFFFF"/>
                </a:solidFill>
                <a:latin typeface="Arial" panose="020B0604020202020204" pitchFamily="34" charset="0"/>
                <a:ea typeface="微软雅黑" panose="020B0503020204020204" pitchFamily="34" charset="-122"/>
                <a:cs typeface="+mj-cs"/>
              </a:rPr>
              <a:t>                </a:t>
            </a:r>
            <a:br>
              <a:rPr lang="en-US" altLang="zh-CN" sz="1600" b="1" kern="1200" dirty="0">
                <a:solidFill>
                  <a:srgbClr val="FFFFFF"/>
                </a:solidFill>
                <a:latin typeface="Arial" panose="020B0604020202020204" pitchFamily="34" charset="0"/>
                <a:ea typeface="微软雅黑" panose="020B0503020204020204" pitchFamily="34" charset="-122"/>
                <a:cs typeface="+mj-cs"/>
              </a:rPr>
            </a:br>
            <a:r>
              <a:rPr lang="en-US" altLang="zh-CN" sz="1600" b="1" kern="1200" dirty="0">
                <a:solidFill>
                  <a:srgbClr val="FFFFFF"/>
                </a:solidFill>
                <a:latin typeface="Arial" panose="020B0604020202020204" pitchFamily="34" charset="0"/>
                <a:ea typeface="微软雅黑" panose="020B0503020204020204" pitchFamily="34" charset="-122"/>
                <a:cs typeface="+mj-cs"/>
              </a:rPr>
              <a:t>                      </a:t>
            </a:r>
            <a:r>
              <a:rPr lang="en-US" altLang="zh-CN" sz="1600" b="1" kern="1200" dirty="0">
                <a:latin typeface="Arial" panose="020B0604020202020204" pitchFamily="34" charset="0"/>
                <a:ea typeface="微软雅黑" panose="020B0503020204020204" pitchFamily="34" charset="-122"/>
                <a:cs typeface="+mj-cs"/>
              </a:rPr>
              <a:t>—— </a:t>
            </a:r>
            <a:r>
              <a:rPr lang="zh-CN" altLang="en-US" sz="1600" b="1" kern="1200" dirty="0">
                <a:latin typeface="Arial" panose="020B0604020202020204" pitchFamily="34" charset="0"/>
                <a:ea typeface="微软雅黑" panose="020B0503020204020204" pitchFamily="34" charset="-122"/>
                <a:cs typeface="+mj-cs"/>
              </a:rPr>
              <a:t>优势产品</a:t>
            </a:r>
            <a:endParaRPr lang="zh-CN" altLang="en-US" sz="1600" b="1" kern="1200" dirty="0">
              <a:latin typeface="Arial" panose="020B0604020202020204" pitchFamily="34" charset="0"/>
              <a:ea typeface="微软雅黑" panose="020B0503020204020204" pitchFamily="34" charset="-122"/>
              <a:cs typeface="+mj-cs"/>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组合 54"/>
          <p:cNvGrpSpPr/>
          <p:nvPr/>
        </p:nvGrpSpPr>
        <p:grpSpPr>
          <a:xfrm>
            <a:off x="595313" y="1936750"/>
            <a:ext cx="10787062" cy="3625850"/>
            <a:chOff x="1847528" y="2060848"/>
            <a:chExt cx="9289032" cy="3625675"/>
          </a:xfrm>
        </p:grpSpPr>
        <p:cxnSp>
          <p:nvCxnSpPr>
            <p:cNvPr id="17" name="直接连接符 16"/>
            <p:cNvCxnSpPr/>
            <p:nvPr/>
          </p:nvCxnSpPr>
          <p:spPr>
            <a:xfrm>
              <a:off x="1847528" y="2060848"/>
              <a:ext cx="9289032" cy="0"/>
            </a:xfrm>
            <a:prstGeom prst="line">
              <a:avLst/>
            </a:prstGeom>
            <a:ln w="6350">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接连接符 26"/>
            <p:cNvCxnSpPr/>
            <p:nvPr/>
          </p:nvCxnSpPr>
          <p:spPr>
            <a:xfrm>
              <a:off x="1847528" y="2464054"/>
              <a:ext cx="9289032" cy="0"/>
            </a:xfrm>
            <a:prstGeom prst="line">
              <a:avLst/>
            </a:prstGeom>
            <a:ln w="6350">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直接连接符 27"/>
            <p:cNvCxnSpPr/>
            <p:nvPr/>
          </p:nvCxnSpPr>
          <p:spPr>
            <a:xfrm>
              <a:off x="1847528" y="2867259"/>
              <a:ext cx="9289032" cy="0"/>
            </a:xfrm>
            <a:prstGeom prst="line">
              <a:avLst/>
            </a:prstGeom>
            <a:ln w="6350">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直接连接符 28"/>
            <p:cNvCxnSpPr/>
            <p:nvPr/>
          </p:nvCxnSpPr>
          <p:spPr>
            <a:xfrm>
              <a:off x="1847528" y="3268878"/>
              <a:ext cx="9289032" cy="0"/>
            </a:xfrm>
            <a:prstGeom prst="line">
              <a:avLst/>
            </a:prstGeom>
            <a:ln w="6350">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直接连接符 29"/>
            <p:cNvCxnSpPr/>
            <p:nvPr/>
          </p:nvCxnSpPr>
          <p:spPr>
            <a:xfrm>
              <a:off x="1847528" y="3672083"/>
              <a:ext cx="9289032" cy="0"/>
            </a:xfrm>
            <a:prstGeom prst="line">
              <a:avLst/>
            </a:prstGeom>
            <a:ln w="6350">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直接连接符 30"/>
            <p:cNvCxnSpPr/>
            <p:nvPr/>
          </p:nvCxnSpPr>
          <p:spPr>
            <a:xfrm>
              <a:off x="1847528" y="4075289"/>
              <a:ext cx="9289032" cy="0"/>
            </a:xfrm>
            <a:prstGeom prst="line">
              <a:avLst/>
            </a:prstGeom>
            <a:ln w="6350">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直接连接符 31"/>
            <p:cNvCxnSpPr/>
            <p:nvPr/>
          </p:nvCxnSpPr>
          <p:spPr>
            <a:xfrm>
              <a:off x="1847528" y="4478494"/>
              <a:ext cx="9289032" cy="0"/>
            </a:xfrm>
            <a:prstGeom prst="line">
              <a:avLst/>
            </a:prstGeom>
            <a:ln w="6350">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直接连接符 32"/>
            <p:cNvCxnSpPr/>
            <p:nvPr/>
          </p:nvCxnSpPr>
          <p:spPr>
            <a:xfrm>
              <a:off x="1847528" y="4880112"/>
              <a:ext cx="9289032" cy="0"/>
            </a:xfrm>
            <a:prstGeom prst="line">
              <a:avLst/>
            </a:prstGeom>
            <a:ln w="6350">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直接连接符 33"/>
            <p:cNvCxnSpPr/>
            <p:nvPr/>
          </p:nvCxnSpPr>
          <p:spPr>
            <a:xfrm>
              <a:off x="1847528" y="5283317"/>
              <a:ext cx="9289032" cy="0"/>
            </a:xfrm>
            <a:prstGeom prst="line">
              <a:avLst/>
            </a:prstGeom>
            <a:ln w="6350">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直接连接符 34"/>
            <p:cNvCxnSpPr/>
            <p:nvPr/>
          </p:nvCxnSpPr>
          <p:spPr>
            <a:xfrm>
              <a:off x="1847528" y="5686523"/>
              <a:ext cx="9289032" cy="0"/>
            </a:xfrm>
            <a:prstGeom prst="line">
              <a:avLst/>
            </a:prstGeom>
            <a:ln w="6350">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0483" name="组合 149"/>
          <p:cNvGrpSpPr/>
          <p:nvPr/>
        </p:nvGrpSpPr>
        <p:grpSpPr>
          <a:xfrm>
            <a:off x="330200" y="1562100"/>
            <a:ext cx="755650" cy="431800"/>
            <a:chOff x="1431669" y="1788201"/>
            <a:chExt cx="755271" cy="431957"/>
          </a:xfrm>
        </p:grpSpPr>
        <p:sp>
          <p:nvSpPr>
            <p:cNvPr id="62" name="文本框 61"/>
            <p:cNvSpPr txBox="1"/>
            <p:nvPr/>
          </p:nvSpPr>
          <p:spPr>
            <a:xfrm>
              <a:off x="1431669" y="1974007"/>
              <a:ext cx="502986" cy="246151"/>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a:solidFill>
                    <a:schemeClr val="tx1">
                      <a:lumMod val="75000"/>
                      <a:lumOff val="25000"/>
                    </a:schemeClr>
                  </a:solidFill>
                  <a:latin typeface="Arial" panose="020B0604020202020204"/>
                  <a:ea typeface="+mn-ea"/>
                  <a:cs typeface="Arial" panose="020B0604020202020204"/>
                </a:rPr>
                <a:t>729m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98" name="文本框 97"/>
            <p:cNvSpPr txBox="1"/>
            <p:nvPr/>
          </p:nvSpPr>
          <p:spPr>
            <a:xfrm>
              <a:off x="1434842" y="1788201"/>
              <a:ext cx="441104" cy="246152"/>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苏州</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149" name="任意多边形 148"/>
            <p:cNvSpPr/>
            <p:nvPr/>
          </p:nvSpPr>
          <p:spPr>
            <a:xfrm>
              <a:off x="1509418" y="2012120"/>
              <a:ext cx="677522" cy="84168"/>
            </a:xfrm>
            <a:custGeom>
              <a:avLst/>
              <a:gdLst>
                <a:gd name="connsiteX0" fmla="*/ 0 w 678180"/>
                <a:gd name="connsiteY0" fmla="*/ 0 h 83820"/>
                <a:gd name="connsiteX1" fmla="*/ 678180 w 678180"/>
                <a:gd name="connsiteY1" fmla="*/ 0 h 83820"/>
                <a:gd name="connsiteX2" fmla="*/ 678180 w 678180"/>
                <a:gd name="connsiteY2" fmla="*/ 83820 h 83820"/>
              </a:gdLst>
              <a:ahLst/>
              <a:cxnLst>
                <a:cxn ang="0">
                  <a:pos x="connsiteX0" y="connsiteY0"/>
                </a:cxn>
                <a:cxn ang="0">
                  <a:pos x="connsiteX1" y="connsiteY1"/>
                </a:cxn>
                <a:cxn ang="0">
                  <a:pos x="connsiteX2" y="connsiteY2"/>
                </a:cxn>
              </a:cxnLst>
              <a:rect l="l" t="t" r="r" b="b"/>
              <a:pathLst>
                <a:path w="678180" h="83820">
                  <a:moveTo>
                    <a:pt x="0" y="0"/>
                  </a:moveTo>
                  <a:lnTo>
                    <a:pt x="678180" y="0"/>
                  </a:lnTo>
                  <a:lnTo>
                    <a:pt x="678180" y="83820"/>
                  </a:ln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0484" name="组合 150"/>
          <p:cNvGrpSpPr/>
          <p:nvPr/>
        </p:nvGrpSpPr>
        <p:grpSpPr>
          <a:xfrm>
            <a:off x="1339850" y="2100263"/>
            <a:ext cx="755650" cy="801687"/>
            <a:chOff x="1431669" y="1788201"/>
            <a:chExt cx="755271" cy="801858"/>
          </a:xfrm>
        </p:grpSpPr>
        <p:sp>
          <p:nvSpPr>
            <p:cNvPr id="152" name="文本框 151"/>
            <p:cNvSpPr txBox="1"/>
            <p:nvPr/>
          </p:nvSpPr>
          <p:spPr>
            <a:xfrm>
              <a:off x="1431669" y="1973978"/>
              <a:ext cx="502986" cy="246115"/>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a:solidFill>
                    <a:schemeClr val="tx1">
                      <a:lumMod val="75000"/>
                      <a:lumOff val="25000"/>
                    </a:schemeClr>
                  </a:solidFill>
                  <a:latin typeface="Arial" panose="020B0604020202020204"/>
                  <a:ea typeface="+mn-ea"/>
                  <a:cs typeface="Arial" panose="020B0604020202020204"/>
                </a:rPr>
                <a:t>636m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153" name="文本框 152"/>
            <p:cNvSpPr txBox="1"/>
            <p:nvPr/>
          </p:nvSpPr>
          <p:spPr>
            <a:xfrm>
              <a:off x="1434842" y="1788201"/>
              <a:ext cx="441104" cy="246114"/>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武汉</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154" name="任意多边形 153"/>
            <p:cNvSpPr/>
            <p:nvPr/>
          </p:nvSpPr>
          <p:spPr>
            <a:xfrm>
              <a:off x="1509418" y="2012086"/>
              <a:ext cx="677522" cy="577973"/>
            </a:xfrm>
            <a:custGeom>
              <a:avLst/>
              <a:gdLst>
                <a:gd name="connsiteX0" fmla="*/ 0 w 678180"/>
                <a:gd name="connsiteY0" fmla="*/ 0 h 83820"/>
                <a:gd name="connsiteX1" fmla="*/ 678180 w 678180"/>
                <a:gd name="connsiteY1" fmla="*/ 0 h 83820"/>
                <a:gd name="connsiteX2" fmla="*/ 678180 w 678180"/>
                <a:gd name="connsiteY2" fmla="*/ 83820 h 83820"/>
                <a:gd name="connsiteX0-1" fmla="*/ 0 w 681738"/>
                <a:gd name="connsiteY0-2" fmla="*/ 0 h 599727"/>
                <a:gd name="connsiteX1-3" fmla="*/ 678180 w 681738"/>
                <a:gd name="connsiteY1-4" fmla="*/ 0 h 599727"/>
                <a:gd name="connsiteX2-5" fmla="*/ 681738 w 681738"/>
                <a:gd name="connsiteY2-6" fmla="*/ 599727 h 599727"/>
                <a:gd name="connsiteX0-7" fmla="*/ 0 w 678180"/>
                <a:gd name="connsiteY0-8" fmla="*/ 0 h 596169"/>
                <a:gd name="connsiteX1-9" fmla="*/ 678180 w 678180"/>
                <a:gd name="connsiteY1-10" fmla="*/ 0 h 596169"/>
                <a:gd name="connsiteX2-11" fmla="*/ 674622 w 678180"/>
                <a:gd name="connsiteY2-12" fmla="*/ 596169 h 596169"/>
                <a:gd name="connsiteX0-13" fmla="*/ 0 w 678180"/>
                <a:gd name="connsiteY0-14" fmla="*/ 0 h 596169"/>
                <a:gd name="connsiteX1-15" fmla="*/ 678180 w 678180"/>
                <a:gd name="connsiteY1-16" fmla="*/ 0 h 596169"/>
                <a:gd name="connsiteX2-17" fmla="*/ 678180 w 678180"/>
                <a:gd name="connsiteY2-18" fmla="*/ 596169 h 596169"/>
                <a:gd name="connsiteX0-19" fmla="*/ 0 w 678180"/>
                <a:gd name="connsiteY0-20" fmla="*/ 0 h 578379"/>
                <a:gd name="connsiteX1-21" fmla="*/ 678180 w 678180"/>
                <a:gd name="connsiteY1-22" fmla="*/ 0 h 578379"/>
                <a:gd name="connsiteX2-23" fmla="*/ 678180 w 678180"/>
                <a:gd name="connsiteY2-24" fmla="*/ 578379 h 578379"/>
              </a:gdLst>
              <a:ahLst/>
              <a:cxnLst>
                <a:cxn ang="0">
                  <a:pos x="connsiteX0-1" y="connsiteY0-2"/>
                </a:cxn>
                <a:cxn ang="0">
                  <a:pos x="connsiteX1-3" y="connsiteY1-4"/>
                </a:cxn>
                <a:cxn ang="0">
                  <a:pos x="connsiteX2-5" y="connsiteY2-6"/>
                </a:cxn>
              </a:cxnLst>
              <a:rect l="l" t="t" r="r" b="b"/>
              <a:pathLst>
                <a:path w="678180" h="578379">
                  <a:moveTo>
                    <a:pt x="0" y="0"/>
                  </a:moveTo>
                  <a:lnTo>
                    <a:pt x="678180" y="0"/>
                  </a:lnTo>
                  <a:lnTo>
                    <a:pt x="678180" y="578379"/>
                  </a:ln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0485" name="组合 154"/>
          <p:cNvGrpSpPr/>
          <p:nvPr/>
        </p:nvGrpSpPr>
        <p:grpSpPr>
          <a:xfrm>
            <a:off x="2349500" y="2143125"/>
            <a:ext cx="755650" cy="858838"/>
            <a:chOff x="1431669" y="1788201"/>
            <a:chExt cx="755271" cy="858786"/>
          </a:xfrm>
        </p:grpSpPr>
        <p:sp>
          <p:nvSpPr>
            <p:cNvPr id="156" name="文本框 155"/>
            <p:cNvSpPr txBox="1"/>
            <p:nvPr/>
          </p:nvSpPr>
          <p:spPr>
            <a:xfrm>
              <a:off x="1431669" y="1973928"/>
              <a:ext cx="502986" cy="246047"/>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a:solidFill>
                    <a:schemeClr val="tx1">
                      <a:lumMod val="75000"/>
                      <a:lumOff val="25000"/>
                    </a:schemeClr>
                  </a:solidFill>
                  <a:latin typeface="Arial" panose="020B0604020202020204"/>
                  <a:ea typeface="+mn-ea"/>
                  <a:cs typeface="Arial" panose="020B0604020202020204"/>
                </a:rPr>
                <a:t>632m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157" name="文本框 156"/>
            <p:cNvSpPr txBox="1"/>
            <p:nvPr/>
          </p:nvSpPr>
          <p:spPr>
            <a:xfrm>
              <a:off x="1434842" y="1788201"/>
              <a:ext cx="441104" cy="246048"/>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上海</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158" name="任意多边形 157"/>
            <p:cNvSpPr/>
            <p:nvPr/>
          </p:nvSpPr>
          <p:spPr>
            <a:xfrm>
              <a:off x="1509418" y="2012025"/>
              <a:ext cx="677522" cy="634962"/>
            </a:xfrm>
            <a:custGeom>
              <a:avLst/>
              <a:gdLst>
                <a:gd name="connsiteX0" fmla="*/ 0 w 678180"/>
                <a:gd name="connsiteY0" fmla="*/ 0 h 83820"/>
                <a:gd name="connsiteX1" fmla="*/ 678180 w 678180"/>
                <a:gd name="connsiteY1" fmla="*/ 0 h 83820"/>
                <a:gd name="connsiteX2" fmla="*/ 678180 w 678180"/>
                <a:gd name="connsiteY2" fmla="*/ 83820 h 83820"/>
                <a:gd name="connsiteX0-1" fmla="*/ 0 w 681738"/>
                <a:gd name="connsiteY0-2" fmla="*/ 0 h 628191"/>
                <a:gd name="connsiteX1-3" fmla="*/ 678180 w 681738"/>
                <a:gd name="connsiteY1-4" fmla="*/ 0 h 628191"/>
                <a:gd name="connsiteX2-5" fmla="*/ 681738 w 681738"/>
                <a:gd name="connsiteY2-6" fmla="*/ 628191 h 628191"/>
                <a:gd name="connsiteX0-7" fmla="*/ 0 w 678180"/>
                <a:gd name="connsiteY0-8" fmla="*/ 0 h 635307"/>
                <a:gd name="connsiteX1-9" fmla="*/ 678180 w 678180"/>
                <a:gd name="connsiteY1-10" fmla="*/ 0 h 635307"/>
                <a:gd name="connsiteX2-11" fmla="*/ 674622 w 678180"/>
                <a:gd name="connsiteY2-12" fmla="*/ 635307 h 635307"/>
                <a:gd name="connsiteX0-13" fmla="*/ 0 w 678180"/>
                <a:gd name="connsiteY0-14" fmla="*/ 0 h 635307"/>
                <a:gd name="connsiteX1-15" fmla="*/ 678180 w 678180"/>
                <a:gd name="connsiteY1-16" fmla="*/ 0 h 635307"/>
                <a:gd name="connsiteX2-17" fmla="*/ 678180 w 678180"/>
                <a:gd name="connsiteY2-18" fmla="*/ 635307 h 635307"/>
              </a:gdLst>
              <a:ahLst/>
              <a:cxnLst>
                <a:cxn ang="0">
                  <a:pos x="connsiteX0-1" y="connsiteY0-2"/>
                </a:cxn>
                <a:cxn ang="0">
                  <a:pos x="connsiteX1-3" y="connsiteY1-4"/>
                </a:cxn>
                <a:cxn ang="0">
                  <a:pos x="connsiteX2-5" y="connsiteY2-6"/>
                </a:cxn>
              </a:cxnLst>
              <a:rect l="l" t="t" r="r" b="b"/>
              <a:pathLst>
                <a:path w="678180" h="635307">
                  <a:moveTo>
                    <a:pt x="0" y="0"/>
                  </a:moveTo>
                  <a:lnTo>
                    <a:pt x="678180" y="0"/>
                  </a:lnTo>
                  <a:lnTo>
                    <a:pt x="678180" y="635307"/>
                  </a:ln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0486" name="组合 158"/>
          <p:cNvGrpSpPr/>
          <p:nvPr/>
        </p:nvGrpSpPr>
        <p:grpSpPr>
          <a:xfrm>
            <a:off x="3359150" y="2208213"/>
            <a:ext cx="755650" cy="979487"/>
            <a:chOff x="1431669" y="1788201"/>
            <a:chExt cx="755271" cy="979757"/>
          </a:xfrm>
        </p:grpSpPr>
        <p:sp>
          <p:nvSpPr>
            <p:cNvPr id="160" name="文本框 159"/>
            <p:cNvSpPr txBox="1"/>
            <p:nvPr/>
          </p:nvSpPr>
          <p:spPr>
            <a:xfrm>
              <a:off x="1431669" y="1973989"/>
              <a:ext cx="502986" cy="246131"/>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a:solidFill>
                    <a:schemeClr val="tx1">
                      <a:lumMod val="75000"/>
                      <a:lumOff val="25000"/>
                    </a:schemeClr>
                  </a:solidFill>
                  <a:latin typeface="Arial" panose="020B0604020202020204"/>
                  <a:ea typeface="+mn-ea"/>
                  <a:cs typeface="Arial" panose="020B0604020202020204"/>
                </a:rPr>
                <a:t>597m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161" name="文本框 160"/>
            <p:cNvSpPr txBox="1"/>
            <p:nvPr/>
          </p:nvSpPr>
          <p:spPr>
            <a:xfrm>
              <a:off x="1434842" y="1788201"/>
              <a:ext cx="441104" cy="246130"/>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天津</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162" name="任意多边形 161"/>
            <p:cNvSpPr/>
            <p:nvPr/>
          </p:nvSpPr>
          <p:spPr>
            <a:xfrm>
              <a:off x="1509418" y="2012100"/>
              <a:ext cx="677522" cy="755858"/>
            </a:xfrm>
            <a:custGeom>
              <a:avLst/>
              <a:gdLst>
                <a:gd name="connsiteX0" fmla="*/ 0 w 678180"/>
                <a:gd name="connsiteY0" fmla="*/ 0 h 83820"/>
                <a:gd name="connsiteX1" fmla="*/ 678180 w 678180"/>
                <a:gd name="connsiteY1" fmla="*/ 0 h 83820"/>
                <a:gd name="connsiteX2" fmla="*/ 678180 w 678180"/>
                <a:gd name="connsiteY2" fmla="*/ 83820 h 83820"/>
                <a:gd name="connsiteX0-1" fmla="*/ 0 w 678180"/>
                <a:gd name="connsiteY0-2" fmla="*/ 0 h 692234"/>
                <a:gd name="connsiteX1-3" fmla="*/ 678180 w 678180"/>
                <a:gd name="connsiteY1-4" fmla="*/ 0 h 692234"/>
                <a:gd name="connsiteX2-5" fmla="*/ 674622 w 678180"/>
                <a:gd name="connsiteY2-6" fmla="*/ 692234 h 692234"/>
                <a:gd name="connsiteX0-7" fmla="*/ 0 w 678180"/>
                <a:gd name="connsiteY0-8" fmla="*/ 0 h 692234"/>
                <a:gd name="connsiteX1-9" fmla="*/ 678180 w 678180"/>
                <a:gd name="connsiteY1-10" fmla="*/ 0 h 692234"/>
                <a:gd name="connsiteX2-11" fmla="*/ 671064 w 678180"/>
                <a:gd name="connsiteY2-12" fmla="*/ 692234 h 692234"/>
                <a:gd name="connsiteX0-13" fmla="*/ 0 w 681738"/>
                <a:gd name="connsiteY0-14" fmla="*/ 0 h 688676"/>
                <a:gd name="connsiteX1-15" fmla="*/ 678180 w 681738"/>
                <a:gd name="connsiteY1-16" fmla="*/ 0 h 688676"/>
                <a:gd name="connsiteX2-17" fmla="*/ 681738 w 681738"/>
                <a:gd name="connsiteY2-18" fmla="*/ 688676 h 688676"/>
                <a:gd name="connsiteX0-19" fmla="*/ 0 w 678180"/>
                <a:gd name="connsiteY0-20" fmla="*/ 0 h 688676"/>
                <a:gd name="connsiteX1-21" fmla="*/ 678180 w 678180"/>
                <a:gd name="connsiteY1-22" fmla="*/ 0 h 688676"/>
                <a:gd name="connsiteX2-23" fmla="*/ 678180 w 678180"/>
                <a:gd name="connsiteY2-24" fmla="*/ 688676 h 688676"/>
                <a:gd name="connsiteX0-25" fmla="*/ 0 w 678180"/>
                <a:gd name="connsiteY0-26" fmla="*/ 0 h 756278"/>
                <a:gd name="connsiteX1-27" fmla="*/ 678180 w 678180"/>
                <a:gd name="connsiteY1-28" fmla="*/ 0 h 756278"/>
                <a:gd name="connsiteX2-29" fmla="*/ 678180 w 678180"/>
                <a:gd name="connsiteY2-30" fmla="*/ 756278 h 756278"/>
              </a:gdLst>
              <a:ahLst/>
              <a:cxnLst>
                <a:cxn ang="0">
                  <a:pos x="connsiteX0-1" y="connsiteY0-2"/>
                </a:cxn>
                <a:cxn ang="0">
                  <a:pos x="connsiteX1-3" y="connsiteY1-4"/>
                </a:cxn>
                <a:cxn ang="0">
                  <a:pos x="connsiteX2-5" y="connsiteY2-6"/>
                </a:cxn>
              </a:cxnLst>
              <a:rect l="l" t="t" r="r" b="b"/>
              <a:pathLst>
                <a:path w="678180" h="756278">
                  <a:moveTo>
                    <a:pt x="0" y="0"/>
                  </a:moveTo>
                  <a:lnTo>
                    <a:pt x="678180" y="0"/>
                  </a:lnTo>
                  <a:lnTo>
                    <a:pt x="678180" y="756278"/>
                  </a:ln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0487" name="组合 162"/>
          <p:cNvGrpSpPr/>
          <p:nvPr/>
        </p:nvGrpSpPr>
        <p:grpSpPr>
          <a:xfrm>
            <a:off x="4368800" y="2286000"/>
            <a:ext cx="755650" cy="1311275"/>
            <a:chOff x="1431669" y="1788201"/>
            <a:chExt cx="755271" cy="1310649"/>
          </a:xfrm>
        </p:grpSpPr>
        <p:sp>
          <p:nvSpPr>
            <p:cNvPr id="164" name="文本框 163"/>
            <p:cNvSpPr txBox="1"/>
            <p:nvPr/>
          </p:nvSpPr>
          <p:spPr>
            <a:xfrm>
              <a:off x="1431669" y="1973850"/>
              <a:ext cx="502986" cy="245945"/>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a:solidFill>
                    <a:schemeClr val="tx1">
                      <a:lumMod val="75000"/>
                      <a:lumOff val="25000"/>
                    </a:schemeClr>
                  </a:solidFill>
                  <a:latin typeface="Arial" panose="020B0604020202020204"/>
                  <a:ea typeface="+mn-ea"/>
                  <a:cs typeface="Arial" panose="020B0604020202020204"/>
                </a:rPr>
                <a:t>588m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165" name="文本框 164"/>
            <p:cNvSpPr txBox="1"/>
            <p:nvPr/>
          </p:nvSpPr>
          <p:spPr>
            <a:xfrm>
              <a:off x="1434842" y="1788201"/>
              <a:ext cx="441104" cy="245946"/>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合肥</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166" name="任意多边形 165"/>
            <p:cNvSpPr/>
            <p:nvPr/>
          </p:nvSpPr>
          <p:spPr>
            <a:xfrm>
              <a:off x="1509418" y="2011932"/>
              <a:ext cx="677522" cy="1086918"/>
            </a:xfrm>
            <a:custGeom>
              <a:avLst/>
              <a:gdLst>
                <a:gd name="connsiteX0" fmla="*/ 0 w 678180"/>
                <a:gd name="connsiteY0" fmla="*/ 0 h 83820"/>
                <a:gd name="connsiteX1" fmla="*/ 678180 w 678180"/>
                <a:gd name="connsiteY1" fmla="*/ 0 h 83820"/>
                <a:gd name="connsiteX2" fmla="*/ 678180 w 678180"/>
                <a:gd name="connsiteY2" fmla="*/ 83820 h 83820"/>
                <a:gd name="connsiteX0-1" fmla="*/ 0 w 678180"/>
                <a:gd name="connsiteY0-2" fmla="*/ 0 h 1087170"/>
                <a:gd name="connsiteX1-3" fmla="*/ 678180 w 678180"/>
                <a:gd name="connsiteY1-4" fmla="*/ 0 h 1087170"/>
                <a:gd name="connsiteX2-5" fmla="*/ 678180 w 678180"/>
                <a:gd name="connsiteY2-6" fmla="*/ 1087170 h 1087170"/>
              </a:gdLst>
              <a:ahLst/>
              <a:cxnLst>
                <a:cxn ang="0">
                  <a:pos x="connsiteX0-1" y="connsiteY0-2"/>
                </a:cxn>
                <a:cxn ang="0">
                  <a:pos x="connsiteX1-3" y="connsiteY1-4"/>
                </a:cxn>
                <a:cxn ang="0">
                  <a:pos x="connsiteX2-5" y="connsiteY2-6"/>
                </a:cxn>
              </a:cxnLst>
              <a:rect l="l" t="t" r="r" b="b"/>
              <a:pathLst>
                <a:path w="678180" h="1087170">
                  <a:moveTo>
                    <a:pt x="0" y="0"/>
                  </a:moveTo>
                  <a:lnTo>
                    <a:pt x="678180" y="0"/>
                  </a:lnTo>
                  <a:lnTo>
                    <a:pt x="678180" y="1087170"/>
                  </a:ln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0488" name="组合 204"/>
          <p:cNvGrpSpPr/>
          <p:nvPr/>
        </p:nvGrpSpPr>
        <p:grpSpPr>
          <a:xfrm>
            <a:off x="9394825" y="2606675"/>
            <a:ext cx="755650" cy="1354138"/>
            <a:chOff x="1431669" y="1788201"/>
            <a:chExt cx="755271" cy="1353344"/>
          </a:xfrm>
        </p:grpSpPr>
        <p:sp>
          <p:nvSpPr>
            <p:cNvPr id="206" name="文本框 205"/>
            <p:cNvSpPr txBox="1"/>
            <p:nvPr/>
          </p:nvSpPr>
          <p:spPr>
            <a:xfrm>
              <a:off x="1431669" y="1973830"/>
              <a:ext cx="502986" cy="245918"/>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a:solidFill>
                    <a:schemeClr val="tx1">
                      <a:lumMod val="75000"/>
                      <a:lumOff val="25000"/>
                    </a:schemeClr>
                  </a:solidFill>
                  <a:latin typeface="Arial" panose="020B0604020202020204"/>
                  <a:ea typeface="+mn-ea"/>
                  <a:cs typeface="Arial" panose="020B0604020202020204"/>
                </a:rPr>
                <a:t>528m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207" name="文本框 206"/>
            <p:cNvSpPr txBox="1"/>
            <p:nvPr/>
          </p:nvSpPr>
          <p:spPr>
            <a:xfrm>
              <a:off x="1434842" y="1788201"/>
              <a:ext cx="441104" cy="245919"/>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合肥</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208" name="任意多边形 207"/>
            <p:cNvSpPr/>
            <p:nvPr/>
          </p:nvSpPr>
          <p:spPr>
            <a:xfrm>
              <a:off x="1509418" y="2011908"/>
              <a:ext cx="677522" cy="1129637"/>
            </a:xfrm>
            <a:custGeom>
              <a:avLst/>
              <a:gdLst>
                <a:gd name="connsiteX0" fmla="*/ 0 w 678180"/>
                <a:gd name="connsiteY0" fmla="*/ 0 h 83820"/>
                <a:gd name="connsiteX1" fmla="*/ 678180 w 678180"/>
                <a:gd name="connsiteY1" fmla="*/ 0 h 83820"/>
                <a:gd name="connsiteX2" fmla="*/ 678180 w 678180"/>
                <a:gd name="connsiteY2" fmla="*/ 83820 h 83820"/>
                <a:gd name="connsiteX0-1" fmla="*/ 0 w 685296"/>
                <a:gd name="connsiteY0-2" fmla="*/ 0 h 1122749"/>
                <a:gd name="connsiteX1-3" fmla="*/ 678180 w 685296"/>
                <a:gd name="connsiteY1-4" fmla="*/ 0 h 1122749"/>
                <a:gd name="connsiteX2-5" fmla="*/ 685296 w 685296"/>
                <a:gd name="connsiteY2-6" fmla="*/ 1122749 h 1122749"/>
                <a:gd name="connsiteX0-7" fmla="*/ 0 w 678180"/>
                <a:gd name="connsiteY0-8" fmla="*/ 0 h 1129865"/>
                <a:gd name="connsiteX1-9" fmla="*/ 678180 w 678180"/>
                <a:gd name="connsiteY1-10" fmla="*/ 0 h 1129865"/>
                <a:gd name="connsiteX2-11" fmla="*/ 674622 w 678180"/>
                <a:gd name="connsiteY2-12" fmla="*/ 1129865 h 1129865"/>
              </a:gdLst>
              <a:ahLst/>
              <a:cxnLst>
                <a:cxn ang="0">
                  <a:pos x="connsiteX0-1" y="connsiteY0-2"/>
                </a:cxn>
                <a:cxn ang="0">
                  <a:pos x="connsiteX1-3" y="connsiteY1-4"/>
                </a:cxn>
                <a:cxn ang="0">
                  <a:pos x="connsiteX2-5" y="connsiteY2-6"/>
                </a:cxn>
              </a:cxnLst>
              <a:rect l="l" t="t" r="r" b="b"/>
              <a:pathLst>
                <a:path w="678180" h="1129865">
                  <a:moveTo>
                    <a:pt x="0" y="0"/>
                  </a:moveTo>
                  <a:lnTo>
                    <a:pt x="678180" y="0"/>
                  </a:lnTo>
                  <a:lnTo>
                    <a:pt x="674622" y="1129865"/>
                  </a:ln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0489" name="组合 218"/>
          <p:cNvGrpSpPr/>
          <p:nvPr/>
        </p:nvGrpSpPr>
        <p:grpSpPr>
          <a:xfrm>
            <a:off x="10331450" y="2655888"/>
            <a:ext cx="755650" cy="1358900"/>
            <a:chOff x="1431669" y="1788201"/>
            <a:chExt cx="755605" cy="1359527"/>
          </a:xfrm>
        </p:grpSpPr>
        <p:sp>
          <p:nvSpPr>
            <p:cNvPr id="220" name="文本框 219"/>
            <p:cNvSpPr txBox="1"/>
            <p:nvPr/>
          </p:nvSpPr>
          <p:spPr>
            <a:xfrm>
              <a:off x="1431669" y="1974024"/>
              <a:ext cx="503208" cy="246177"/>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a:solidFill>
                    <a:schemeClr val="tx1">
                      <a:lumMod val="75000"/>
                      <a:lumOff val="25000"/>
                    </a:schemeClr>
                  </a:solidFill>
                  <a:latin typeface="Arial" panose="020B0604020202020204"/>
                  <a:ea typeface="+mn-ea"/>
                  <a:cs typeface="Arial" panose="020B0604020202020204"/>
                </a:rPr>
                <a:t>518m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221" name="文本框 220"/>
            <p:cNvSpPr txBox="1"/>
            <p:nvPr/>
          </p:nvSpPr>
          <p:spPr>
            <a:xfrm>
              <a:off x="1434844" y="1788201"/>
              <a:ext cx="441299" cy="246176"/>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大连</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222" name="任意多边形 221"/>
            <p:cNvSpPr/>
            <p:nvPr/>
          </p:nvSpPr>
          <p:spPr>
            <a:xfrm>
              <a:off x="1509452" y="2012141"/>
              <a:ext cx="677822" cy="1135587"/>
            </a:xfrm>
            <a:custGeom>
              <a:avLst/>
              <a:gdLst>
                <a:gd name="connsiteX0" fmla="*/ 0 w 678180"/>
                <a:gd name="connsiteY0" fmla="*/ 0 h 83820"/>
                <a:gd name="connsiteX1" fmla="*/ 678180 w 678180"/>
                <a:gd name="connsiteY1" fmla="*/ 0 h 83820"/>
                <a:gd name="connsiteX2" fmla="*/ 678180 w 678180"/>
                <a:gd name="connsiteY2" fmla="*/ 83820 h 83820"/>
                <a:gd name="connsiteX0-1" fmla="*/ 0 w 685800"/>
                <a:gd name="connsiteY0-2" fmla="*/ 0 h 1150620"/>
                <a:gd name="connsiteX1-3" fmla="*/ 678180 w 685800"/>
                <a:gd name="connsiteY1-4" fmla="*/ 0 h 1150620"/>
                <a:gd name="connsiteX2-5" fmla="*/ 685800 w 685800"/>
                <a:gd name="connsiteY2-6" fmla="*/ 1150620 h 1150620"/>
                <a:gd name="connsiteX0-7" fmla="*/ 0 w 678514"/>
                <a:gd name="connsiteY0-8" fmla="*/ 0 h 1136048"/>
                <a:gd name="connsiteX1-9" fmla="*/ 678180 w 678514"/>
                <a:gd name="connsiteY1-10" fmla="*/ 0 h 1136048"/>
                <a:gd name="connsiteX2-11" fmla="*/ 678514 w 678514"/>
                <a:gd name="connsiteY2-12" fmla="*/ 1136048 h 1136048"/>
              </a:gdLst>
              <a:ahLst/>
              <a:cxnLst>
                <a:cxn ang="0">
                  <a:pos x="connsiteX0-1" y="connsiteY0-2"/>
                </a:cxn>
                <a:cxn ang="0">
                  <a:pos x="connsiteX1-3" y="connsiteY1-4"/>
                </a:cxn>
                <a:cxn ang="0">
                  <a:pos x="connsiteX2-5" y="connsiteY2-6"/>
                </a:cxn>
              </a:cxnLst>
              <a:rect l="l" t="t" r="r" b="b"/>
              <a:pathLst>
                <a:path w="678514" h="1136048">
                  <a:moveTo>
                    <a:pt x="0" y="0"/>
                  </a:moveTo>
                  <a:lnTo>
                    <a:pt x="678180" y="0"/>
                  </a:lnTo>
                  <a:cubicBezTo>
                    <a:pt x="678291" y="378683"/>
                    <a:pt x="678403" y="757365"/>
                    <a:pt x="678514" y="1136048"/>
                  </a:cubicBez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0490" name="组合 226"/>
          <p:cNvGrpSpPr/>
          <p:nvPr/>
        </p:nvGrpSpPr>
        <p:grpSpPr>
          <a:xfrm>
            <a:off x="8388350" y="2613025"/>
            <a:ext cx="754063" cy="1354138"/>
            <a:chOff x="1431669" y="1788201"/>
            <a:chExt cx="755271" cy="1353344"/>
          </a:xfrm>
        </p:grpSpPr>
        <p:sp>
          <p:nvSpPr>
            <p:cNvPr id="228" name="文本框 227"/>
            <p:cNvSpPr txBox="1"/>
            <p:nvPr/>
          </p:nvSpPr>
          <p:spPr>
            <a:xfrm>
              <a:off x="1431669" y="1973830"/>
              <a:ext cx="504044" cy="245918"/>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a:solidFill>
                    <a:schemeClr val="tx1">
                      <a:lumMod val="75000"/>
                      <a:lumOff val="25000"/>
                    </a:schemeClr>
                  </a:solidFill>
                  <a:latin typeface="Arial" panose="020B0604020202020204"/>
                  <a:ea typeface="+mn-ea"/>
                  <a:cs typeface="Arial" panose="020B0604020202020204"/>
                </a:rPr>
                <a:t>528m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229" name="文本框 228"/>
            <p:cNvSpPr txBox="1"/>
            <p:nvPr/>
          </p:nvSpPr>
          <p:spPr>
            <a:xfrm>
              <a:off x="1434849" y="1788201"/>
              <a:ext cx="442032" cy="245919"/>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北京</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230" name="任意多边形 229"/>
            <p:cNvSpPr/>
            <p:nvPr/>
          </p:nvSpPr>
          <p:spPr>
            <a:xfrm>
              <a:off x="1507991" y="2011908"/>
              <a:ext cx="678949" cy="1129637"/>
            </a:xfrm>
            <a:custGeom>
              <a:avLst/>
              <a:gdLst>
                <a:gd name="connsiteX0" fmla="*/ 0 w 678180"/>
                <a:gd name="connsiteY0" fmla="*/ 0 h 83820"/>
                <a:gd name="connsiteX1" fmla="*/ 678180 w 678180"/>
                <a:gd name="connsiteY1" fmla="*/ 0 h 83820"/>
                <a:gd name="connsiteX2" fmla="*/ 678180 w 678180"/>
                <a:gd name="connsiteY2" fmla="*/ 83820 h 83820"/>
                <a:gd name="connsiteX0-1" fmla="*/ 0 w 685296"/>
                <a:gd name="connsiteY0-2" fmla="*/ 0 h 1122749"/>
                <a:gd name="connsiteX1-3" fmla="*/ 678180 w 685296"/>
                <a:gd name="connsiteY1-4" fmla="*/ 0 h 1122749"/>
                <a:gd name="connsiteX2-5" fmla="*/ 685296 w 685296"/>
                <a:gd name="connsiteY2-6" fmla="*/ 1122749 h 1122749"/>
                <a:gd name="connsiteX0-7" fmla="*/ 0 w 678180"/>
                <a:gd name="connsiteY0-8" fmla="*/ 0 h 1129865"/>
                <a:gd name="connsiteX1-9" fmla="*/ 678180 w 678180"/>
                <a:gd name="connsiteY1-10" fmla="*/ 0 h 1129865"/>
                <a:gd name="connsiteX2-11" fmla="*/ 674622 w 678180"/>
                <a:gd name="connsiteY2-12" fmla="*/ 1129865 h 1129865"/>
              </a:gdLst>
              <a:ahLst/>
              <a:cxnLst>
                <a:cxn ang="0">
                  <a:pos x="connsiteX0-1" y="connsiteY0-2"/>
                </a:cxn>
                <a:cxn ang="0">
                  <a:pos x="connsiteX1-3" y="connsiteY1-4"/>
                </a:cxn>
                <a:cxn ang="0">
                  <a:pos x="connsiteX2-5" y="connsiteY2-6"/>
                </a:cxn>
              </a:cxnLst>
              <a:rect l="l" t="t" r="r" b="b"/>
              <a:pathLst>
                <a:path w="678180" h="1129865">
                  <a:moveTo>
                    <a:pt x="0" y="0"/>
                  </a:moveTo>
                  <a:lnTo>
                    <a:pt x="678180" y="0"/>
                  </a:lnTo>
                  <a:lnTo>
                    <a:pt x="674622" y="1129865"/>
                  </a:ln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0491" name="组合 234"/>
          <p:cNvGrpSpPr/>
          <p:nvPr/>
        </p:nvGrpSpPr>
        <p:grpSpPr>
          <a:xfrm>
            <a:off x="7373938" y="2606675"/>
            <a:ext cx="755650" cy="1354138"/>
            <a:chOff x="1431669" y="1788201"/>
            <a:chExt cx="755271" cy="1353344"/>
          </a:xfrm>
        </p:grpSpPr>
        <p:sp>
          <p:nvSpPr>
            <p:cNvPr id="236" name="文本框 235"/>
            <p:cNvSpPr txBox="1"/>
            <p:nvPr/>
          </p:nvSpPr>
          <p:spPr>
            <a:xfrm>
              <a:off x="1431669" y="1973830"/>
              <a:ext cx="502985" cy="245918"/>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a:solidFill>
                    <a:schemeClr val="tx1">
                      <a:lumMod val="75000"/>
                      <a:lumOff val="25000"/>
                    </a:schemeClr>
                  </a:solidFill>
                  <a:latin typeface="Arial" panose="020B0604020202020204"/>
                  <a:ea typeface="+mn-ea"/>
                  <a:cs typeface="Arial" panose="020B0604020202020204"/>
                </a:rPr>
                <a:t>530m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237" name="文本框 236"/>
            <p:cNvSpPr txBox="1"/>
            <p:nvPr/>
          </p:nvSpPr>
          <p:spPr>
            <a:xfrm>
              <a:off x="1434842" y="1788201"/>
              <a:ext cx="441104" cy="245919"/>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天津</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238" name="任意多边形 237"/>
            <p:cNvSpPr/>
            <p:nvPr/>
          </p:nvSpPr>
          <p:spPr>
            <a:xfrm>
              <a:off x="1509417" y="2011908"/>
              <a:ext cx="677523" cy="1129637"/>
            </a:xfrm>
            <a:custGeom>
              <a:avLst/>
              <a:gdLst>
                <a:gd name="connsiteX0" fmla="*/ 0 w 678180"/>
                <a:gd name="connsiteY0" fmla="*/ 0 h 83820"/>
                <a:gd name="connsiteX1" fmla="*/ 678180 w 678180"/>
                <a:gd name="connsiteY1" fmla="*/ 0 h 83820"/>
                <a:gd name="connsiteX2" fmla="*/ 678180 w 678180"/>
                <a:gd name="connsiteY2" fmla="*/ 83820 h 83820"/>
                <a:gd name="connsiteX0-1" fmla="*/ 0 w 685296"/>
                <a:gd name="connsiteY0-2" fmla="*/ 0 h 1122749"/>
                <a:gd name="connsiteX1-3" fmla="*/ 678180 w 685296"/>
                <a:gd name="connsiteY1-4" fmla="*/ 0 h 1122749"/>
                <a:gd name="connsiteX2-5" fmla="*/ 685296 w 685296"/>
                <a:gd name="connsiteY2-6" fmla="*/ 1122749 h 1122749"/>
                <a:gd name="connsiteX0-7" fmla="*/ 0 w 678180"/>
                <a:gd name="connsiteY0-8" fmla="*/ 0 h 1129865"/>
                <a:gd name="connsiteX1-9" fmla="*/ 678180 w 678180"/>
                <a:gd name="connsiteY1-10" fmla="*/ 0 h 1129865"/>
                <a:gd name="connsiteX2-11" fmla="*/ 674622 w 678180"/>
                <a:gd name="connsiteY2-12" fmla="*/ 1129865 h 1129865"/>
              </a:gdLst>
              <a:ahLst/>
              <a:cxnLst>
                <a:cxn ang="0">
                  <a:pos x="connsiteX0-1" y="connsiteY0-2"/>
                </a:cxn>
                <a:cxn ang="0">
                  <a:pos x="connsiteX1-3" y="connsiteY1-4"/>
                </a:cxn>
                <a:cxn ang="0">
                  <a:pos x="connsiteX2-5" y="connsiteY2-6"/>
                </a:cxn>
              </a:cxnLst>
              <a:rect l="l" t="t" r="r" b="b"/>
              <a:pathLst>
                <a:path w="678180" h="1129865">
                  <a:moveTo>
                    <a:pt x="0" y="0"/>
                  </a:moveTo>
                  <a:lnTo>
                    <a:pt x="678180" y="0"/>
                  </a:lnTo>
                  <a:lnTo>
                    <a:pt x="674622" y="1129865"/>
                  </a:ln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20492" name="图片 2"/>
          <p:cNvPicPr>
            <a:picLocks noChangeAspect="1"/>
          </p:cNvPicPr>
          <p:nvPr/>
        </p:nvPicPr>
        <p:blipFill>
          <a:blip r:embed="rId1"/>
          <a:stretch>
            <a:fillRect/>
          </a:stretch>
        </p:blipFill>
        <p:spPr>
          <a:xfrm>
            <a:off x="1774825" y="2189163"/>
            <a:ext cx="646113" cy="3373437"/>
          </a:xfrm>
          <a:prstGeom prst="rect">
            <a:avLst/>
          </a:prstGeom>
          <a:noFill/>
          <a:ln w="9525">
            <a:noFill/>
          </a:ln>
        </p:spPr>
      </p:pic>
      <p:pic>
        <p:nvPicPr>
          <p:cNvPr id="20493" name="图片 3"/>
          <p:cNvPicPr>
            <a:picLocks noChangeAspect="1"/>
          </p:cNvPicPr>
          <p:nvPr/>
        </p:nvPicPr>
        <p:blipFill>
          <a:blip r:embed="rId2"/>
          <a:stretch>
            <a:fillRect/>
          </a:stretch>
        </p:blipFill>
        <p:spPr>
          <a:xfrm>
            <a:off x="8729663" y="2716213"/>
            <a:ext cx="604837" cy="2846387"/>
          </a:xfrm>
          <a:prstGeom prst="rect">
            <a:avLst/>
          </a:prstGeom>
          <a:noFill/>
          <a:ln w="9525">
            <a:noFill/>
          </a:ln>
        </p:spPr>
      </p:pic>
      <p:pic>
        <p:nvPicPr>
          <p:cNvPr id="20494" name="图片 4"/>
          <p:cNvPicPr>
            <a:picLocks noChangeAspect="1"/>
          </p:cNvPicPr>
          <p:nvPr/>
        </p:nvPicPr>
        <p:blipFill>
          <a:blip r:embed="rId3"/>
          <a:stretch>
            <a:fillRect/>
          </a:stretch>
        </p:blipFill>
        <p:spPr>
          <a:xfrm>
            <a:off x="10795000" y="2727325"/>
            <a:ext cx="577850" cy="2835275"/>
          </a:xfrm>
          <a:prstGeom prst="rect">
            <a:avLst/>
          </a:prstGeom>
          <a:noFill/>
          <a:ln w="9525">
            <a:noFill/>
          </a:ln>
        </p:spPr>
      </p:pic>
      <p:pic>
        <p:nvPicPr>
          <p:cNvPr id="20495" name="图片 5"/>
          <p:cNvPicPr>
            <a:picLocks noChangeAspect="1"/>
          </p:cNvPicPr>
          <p:nvPr/>
        </p:nvPicPr>
        <p:blipFill>
          <a:blip r:embed="rId4" cstate="screen"/>
          <a:srcRect t="2446"/>
          <a:stretch>
            <a:fillRect/>
          </a:stretch>
        </p:blipFill>
        <p:spPr>
          <a:xfrm>
            <a:off x="4813300" y="2384425"/>
            <a:ext cx="561975" cy="3187700"/>
          </a:xfrm>
          <a:prstGeom prst="rect">
            <a:avLst/>
          </a:prstGeom>
          <a:noFill/>
          <a:ln w="9525">
            <a:noFill/>
          </a:ln>
        </p:spPr>
      </p:pic>
      <p:pic>
        <p:nvPicPr>
          <p:cNvPr id="20496" name="图片 8"/>
          <p:cNvPicPr>
            <a:picLocks noChangeAspect="1"/>
          </p:cNvPicPr>
          <p:nvPr/>
        </p:nvPicPr>
        <p:blipFill>
          <a:blip r:embed="rId5"/>
          <a:stretch>
            <a:fillRect/>
          </a:stretch>
        </p:blipFill>
        <p:spPr>
          <a:xfrm>
            <a:off x="9582150" y="2697163"/>
            <a:ext cx="863600" cy="2865437"/>
          </a:xfrm>
          <a:prstGeom prst="rect">
            <a:avLst/>
          </a:prstGeom>
          <a:noFill/>
          <a:ln w="9525">
            <a:noFill/>
          </a:ln>
        </p:spPr>
      </p:pic>
      <p:pic>
        <p:nvPicPr>
          <p:cNvPr id="20497" name="图片 9"/>
          <p:cNvPicPr>
            <a:picLocks noChangeAspect="1"/>
          </p:cNvPicPr>
          <p:nvPr/>
        </p:nvPicPr>
        <p:blipFill>
          <a:blip r:embed="rId6"/>
          <a:stretch>
            <a:fillRect/>
          </a:stretch>
        </p:blipFill>
        <p:spPr>
          <a:xfrm>
            <a:off x="2736850" y="2292350"/>
            <a:ext cx="646113" cy="3270250"/>
          </a:xfrm>
          <a:prstGeom prst="rect">
            <a:avLst/>
          </a:prstGeom>
          <a:noFill/>
          <a:ln w="9525">
            <a:noFill/>
          </a:ln>
        </p:spPr>
      </p:pic>
      <p:pic>
        <p:nvPicPr>
          <p:cNvPr id="20498" name="图片 10"/>
          <p:cNvPicPr>
            <a:picLocks noChangeAspect="1"/>
          </p:cNvPicPr>
          <p:nvPr/>
        </p:nvPicPr>
        <p:blipFill>
          <a:blip r:embed="rId7"/>
          <a:stretch>
            <a:fillRect/>
          </a:stretch>
        </p:blipFill>
        <p:spPr>
          <a:xfrm>
            <a:off x="3624263" y="2284413"/>
            <a:ext cx="933450" cy="3278187"/>
          </a:xfrm>
          <a:prstGeom prst="rect">
            <a:avLst/>
          </a:prstGeom>
          <a:noFill/>
          <a:ln w="9525">
            <a:noFill/>
          </a:ln>
        </p:spPr>
      </p:pic>
      <p:pic>
        <p:nvPicPr>
          <p:cNvPr id="20499" name="图片 11"/>
          <p:cNvPicPr>
            <a:picLocks noChangeAspect="1"/>
          </p:cNvPicPr>
          <p:nvPr/>
        </p:nvPicPr>
        <p:blipFill>
          <a:blip r:embed="rId8"/>
          <a:stretch>
            <a:fillRect/>
          </a:stretch>
        </p:blipFill>
        <p:spPr>
          <a:xfrm>
            <a:off x="7766050" y="2484438"/>
            <a:ext cx="923925" cy="3078162"/>
          </a:xfrm>
          <a:prstGeom prst="rect">
            <a:avLst/>
          </a:prstGeom>
          <a:noFill/>
          <a:ln w="9525">
            <a:noFill/>
          </a:ln>
        </p:spPr>
      </p:pic>
      <p:pic>
        <p:nvPicPr>
          <p:cNvPr id="20500" name="图片 12"/>
          <p:cNvPicPr>
            <a:picLocks noChangeAspect="1"/>
          </p:cNvPicPr>
          <p:nvPr/>
        </p:nvPicPr>
        <p:blipFill>
          <a:blip r:embed="rId9"/>
          <a:stretch>
            <a:fillRect/>
          </a:stretch>
        </p:blipFill>
        <p:spPr>
          <a:xfrm>
            <a:off x="750888" y="1647825"/>
            <a:ext cx="704850" cy="3914775"/>
          </a:xfrm>
          <a:prstGeom prst="rect">
            <a:avLst/>
          </a:prstGeom>
          <a:noFill/>
          <a:ln w="9525">
            <a:noFill/>
          </a:ln>
        </p:spPr>
      </p:pic>
      <p:sp>
        <p:nvSpPr>
          <p:cNvPr id="20501" name="标题 5"/>
          <p:cNvSpPr txBox="1"/>
          <p:nvPr/>
        </p:nvSpPr>
        <p:spPr>
          <a:xfrm>
            <a:off x="358775" y="719138"/>
            <a:ext cx="3559175" cy="731837"/>
          </a:xfrm>
          <a:prstGeom prst="rect">
            <a:avLst/>
          </a:prstGeom>
          <a:noFill/>
          <a:ln w="9525">
            <a:noFill/>
          </a:ln>
        </p:spPr>
        <p:txBody>
          <a:bodyPr/>
          <a:lstStyle/>
          <a:p>
            <a:pPr eaLnBrk="1" latinLnBrk="1" hangingPunct="1"/>
            <a:r>
              <a:rPr lang="zh-CN" altLang="en-US" b="1" dirty="0">
                <a:solidFill>
                  <a:srgbClr val="E11B22"/>
                </a:solidFill>
                <a:latin typeface="微软雅黑" panose="020B0503020204020204" pitchFamily="34" charset="-122"/>
                <a:ea typeface="微软雅黑" panose="020B0503020204020204" pitchFamily="34" charset="-122"/>
              </a:rPr>
              <a:t>重点主营产品 </a:t>
            </a:r>
            <a:r>
              <a:rPr lang="en-US" altLang="zh-CN" b="1" dirty="0">
                <a:solidFill>
                  <a:srgbClr val="E11B22"/>
                </a:solidFill>
                <a:latin typeface="微软雅黑" panose="020B0503020204020204" pitchFamily="34" charset="-122"/>
                <a:ea typeface="微软雅黑" panose="020B0503020204020204" pitchFamily="34" charset="-122"/>
              </a:rPr>
              <a:t>—— </a:t>
            </a:r>
            <a:r>
              <a:rPr lang="zh-CN" altLang="en-US" b="1" dirty="0">
                <a:solidFill>
                  <a:srgbClr val="E11B22"/>
                </a:solidFill>
                <a:latin typeface="微软雅黑" panose="020B0503020204020204" pitchFamily="34" charset="-122"/>
                <a:ea typeface="微软雅黑" panose="020B0503020204020204" pitchFamily="34" charset="-122"/>
              </a:rPr>
              <a:t>超高层</a:t>
            </a:r>
            <a:endParaRPr lang="en-US" altLang="zh-CN" b="1" dirty="0">
              <a:solidFill>
                <a:srgbClr val="E11B22"/>
              </a:solidFill>
              <a:latin typeface="微软雅黑" panose="020B0503020204020204" pitchFamily="34" charset="-122"/>
              <a:ea typeface="微软雅黑" panose="020B0503020204020204" pitchFamily="34" charset="-122"/>
            </a:endParaRPr>
          </a:p>
          <a:p>
            <a:pPr eaLnBrk="1" latinLnBrk="1" hangingPunct="1"/>
            <a:r>
              <a:rPr lang="en-US" altLang="zh-CN" sz="1600" b="1" dirty="0">
                <a:solidFill>
                  <a:srgbClr val="E11B22"/>
                </a:solidFill>
                <a:latin typeface="Arial" panose="020B0604020202020204" pitchFamily="34" charset="0"/>
                <a:ea typeface="黑体" panose="02010609060101010101" pitchFamily="49" charset="-122"/>
              </a:rPr>
              <a:t>Main Business ——Skyscraper</a:t>
            </a:r>
            <a:endParaRPr lang="zh-CN" altLang="en-US" sz="1600" b="1" dirty="0">
              <a:solidFill>
                <a:srgbClr val="E11B22"/>
              </a:solidFill>
              <a:latin typeface="Arial" panose="020B0604020202020204" pitchFamily="34" charset="0"/>
              <a:ea typeface="黑体" panose="02010609060101010101" pitchFamily="49" charset="-122"/>
            </a:endParaRPr>
          </a:p>
        </p:txBody>
      </p:sp>
      <p:sp>
        <p:nvSpPr>
          <p:cNvPr id="74" name="矩形 73"/>
          <p:cNvSpPr/>
          <p:nvPr/>
        </p:nvSpPr>
        <p:spPr>
          <a:xfrm>
            <a:off x="0" y="5786438"/>
            <a:ext cx="6372225" cy="928688"/>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20503" name="文本占位符 5"/>
          <p:cNvSpPr txBox="1"/>
          <p:nvPr/>
        </p:nvSpPr>
        <p:spPr>
          <a:xfrm>
            <a:off x="303213" y="5857875"/>
            <a:ext cx="5816600" cy="857250"/>
          </a:xfrm>
          <a:prstGeom prst="rect">
            <a:avLst/>
          </a:prstGeom>
          <a:noFill/>
          <a:ln w="9525">
            <a:noFill/>
          </a:ln>
        </p:spPr>
        <p:txBody>
          <a:bodyPr/>
          <a:lstStyle/>
          <a:p>
            <a:pPr eaLnBrk="1" hangingPunct="1">
              <a:lnSpc>
                <a:spcPct val="120000"/>
              </a:lnSpc>
              <a:spcBef>
                <a:spcPct val="20000"/>
              </a:spcBef>
              <a:buFont typeface="Arial" panose="020B0604020202020204" pitchFamily="34" charset="0"/>
              <a:buNone/>
            </a:pPr>
            <a:r>
              <a:rPr lang="en-US" altLang="zh-CN" sz="1200" dirty="0">
                <a:solidFill>
                  <a:schemeClr val="bg1"/>
                </a:solidFill>
                <a:latin typeface="微软雅黑" panose="020B0503020204020204" pitchFamily="34" charset="-122"/>
                <a:ea typeface="微软雅黑" panose="020B0503020204020204" pitchFamily="34" charset="-122"/>
              </a:rPr>
              <a:t>- </a:t>
            </a:r>
            <a:r>
              <a:rPr lang="zh-CN" altLang="en-US" sz="1200" dirty="0">
                <a:solidFill>
                  <a:schemeClr val="bg1"/>
                </a:solidFill>
                <a:latin typeface="微软雅黑" panose="020B0503020204020204" pitchFamily="34" charset="-122"/>
                <a:ea typeface="微软雅黑" panose="020B0503020204020204" pitchFamily="34" charset="-122"/>
              </a:rPr>
              <a:t>全国</a:t>
            </a:r>
            <a:r>
              <a:rPr lang="en-US" altLang="zh-CN" sz="1200" dirty="0">
                <a:solidFill>
                  <a:schemeClr val="bg1"/>
                </a:solidFill>
                <a:latin typeface="微软雅黑" panose="020B0503020204020204" pitchFamily="34" charset="-122"/>
                <a:ea typeface="微软雅黑" panose="020B0503020204020204" pitchFamily="34" charset="-122"/>
              </a:rPr>
              <a:t>14</a:t>
            </a:r>
            <a:r>
              <a:rPr lang="zh-CN" altLang="en-US" sz="1200" dirty="0">
                <a:solidFill>
                  <a:schemeClr val="bg1"/>
                </a:solidFill>
                <a:latin typeface="微软雅黑" panose="020B0503020204020204" pitchFamily="34" charset="-122"/>
                <a:ea typeface="微软雅黑" panose="020B0503020204020204" pitchFamily="34" charset="-122"/>
              </a:rPr>
              <a:t>座</a:t>
            </a:r>
            <a:r>
              <a:rPr lang="en-US" altLang="zh-CN" sz="1200" dirty="0">
                <a:solidFill>
                  <a:schemeClr val="bg1"/>
                </a:solidFill>
                <a:latin typeface="微软雅黑" panose="020B0503020204020204" pitchFamily="34" charset="-122"/>
                <a:ea typeface="微软雅黑" panose="020B0503020204020204" pitchFamily="34" charset="-122"/>
              </a:rPr>
              <a:t>500</a:t>
            </a:r>
            <a:r>
              <a:rPr lang="zh-CN" altLang="en-US" sz="1200" dirty="0">
                <a:solidFill>
                  <a:schemeClr val="bg1"/>
                </a:solidFill>
                <a:latin typeface="微软雅黑" panose="020B0503020204020204" pitchFamily="34" charset="-122"/>
                <a:ea typeface="微软雅黑" panose="020B0503020204020204" pitchFamily="34" charset="-122"/>
              </a:rPr>
              <a:t>米以上超高层建筑，我院参与设计和提供咨询的有</a:t>
            </a:r>
            <a:r>
              <a:rPr lang="en-US" altLang="zh-CN" sz="1200" dirty="0">
                <a:solidFill>
                  <a:schemeClr val="bg1"/>
                </a:solidFill>
                <a:latin typeface="微软雅黑" panose="020B0503020204020204" pitchFamily="34" charset="-122"/>
                <a:ea typeface="微软雅黑" panose="020B0503020204020204" pitchFamily="34" charset="-122"/>
              </a:rPr>
              <a:t>11</a:t>
            </a:r>
            <a:r>
              <a:rPr lang="zh-CN" altLang="en-US" sz="1200" dirty="0">
                <a:solidFill>
                  <a:schemeClr val="bg1"/>
                </a:solidFill>
                <a:latin typeface="微软雅黑" panose="020B0503020204020204" pitchFamily="34" charset="-122"/>
                <a:ea typeface="微软雅黑" panose="020B0503020204020204" pitchFamily="34" charset="-122"/>
              </a:rPr>
              <a:t>座；</a:t>
            </a:r>
            <a:endParaRPr lang="en-US" altLang="zh-CN" sz="1200" dirty="0">
              <a:solidFill>
                <a:schemeClr val="bg1"/>
              </a:solidFill>
              <a:latin typeface="微软雅黑" panose="020B0503020204020204" pitchFamily="34" charset="-122"/>
              <a:ea typeface="微软雅黑" panose="020B0503020204020204" pitchFamily="34" charset="-122"/>
            </a:endParaRPr>
          </a:p>
          <a:p>
            <a:pPr eaLnBrk="1" hangingPunct="1">
              <a:lnSpc>
                <a:spcPct val="120000"/>
              </a:lnSpc>
              <a:spcBef>
                <a:spcPct val="20000"/>
              </a:spcBef>
              <a:buFont typeface="Arial" panose="020B0604020202020204" pitchFamily="34" charset="0"/>
              <a:buNone/>
            </a:pPr>
            <a:r>
              <a:rPr lang="en-US" altLang="zh-CN" sz="1200" dirty="0">
                <a:solidFill>
                  <a:schemeClr val="bg1"/>
                </a:solidFill>
                <a:latin typeface="微软雅黑" panose="020B0503020204020204" pitchFamily="34" charset="-122"/>
                <a:ea typeface="微软雅黑" panose="020B0503020204020204" pitchFamily="34" charset="-122"/>
              </a:rPr>
              <a:t>- 200</a:t>
            </a:r>
            <a:r>
              <a:rPr lang="zh-CN" altLang="en-US" sz="1200" dirty="0">
                <a:solidFill>
                  <a:schemeClr val="bg1"/>
                </a:solidFill>
                <a:latin typeface="微软雅黑" panose="020B0503020204020204" pitchFamily="34" charset="-122"/>
                <a:ea typeface="微软雅黑" panose="020B0503020204020204" pitchFamily="34" charset="-122"/>
              </a:rPr>
              <a:t>米以上的超高层建筑，我院提供设计服务的有</a:t>
            </a:r>
            <a:r>
              <a:rPr lang="en-US" altLang="zh-CN" sz="1200" dirty="0">
                <a:solidFill>
                  <a:schemeClr val="bg1"/>
                </a:solidFill>
                <a:latin typeface="微软雅黑" panose="020B0503020204020204" pitchFamily="34" charset="-122"/>
                <a:ea typeface="微软雅黑" panose="020B0503020204020204" pitchFamily="34" charset="-122"/>
              </a:rPr>
              <a:t>160</a:t>
            </a:r>
            <a:r>
              <a:rPr lang="zh-CN" altLang="en-US" sz="1200" dirty="0">
                <a:solidFill>
                  <a:schemeClr val="bg1"/>
                </a:solidFill>
                <a:latin typeface="微软雅黑" panose="020B0503020204020204" pitchFamily="34" charset="-122"/>
                <a:ea typeface="微软雅黑" panose="020B0503020204020204" pitchFamily="34" charset="-122"/>
              </a:rPr>
              <a:t>座；</a:t>
            </a:r>
            <a:endParaRPr lang="en-US" altLang="zh-CN" sz="1200" dirty="0">
              <a:solidFill>
                <a:schemeClr val="bg1"/>
              </a:solidFill>
              <a:latin typeface="微软雅黑" panose="020B0503020204020204" pitchFamily="34" charset="-122"/>
              <a:ea typeface="微软雅黑" panose="020B0503020204020204" pitchFamily="34" charset="-122"/>
            </a:endParaRPr>
          </a:p>
          <a:p>
            <a:pPr eaLnBrk="1" hangingPunct="1">
              <a:lnSpc>
                <a:spcPct val="120000"/>
              </a:lnSpc>
              <a:spcBef>
                <a:spcPct val="20000"/>
              </a:spcBef>
              <a:buFont typeface="Arial" panose="020B0604020202020204" pitchFamily="34" charset="0"/>
              <a:buNone/>
            </a:pPr>
            <a:r>
              <a:rPr lang="en-US" altLang="zh-CN" sz="1200" dirty="0">
                <a:solidFill>
                  <a:schemeClr val="bg1"/>
                </a:solidFill>
                <a:latin typeface="微软雅黑" panose="020B0503020204020204" pitchFamily="34" charset="-122"/>
                <a:ea typeface="微软雅黑" panose="020B0503020204020204" pitchFamily="34" charset="-122"/>
              </a:rPr>
              <a:t>- </a:t>
            </a:r>
            <a:r>
              <a:rPr lang="zh-CN" altLang="en-US" sz="1200" dirty="0">
                <a:solidFill>
                  <a:schemeClr val="bg1"/>
                </a:solidFill>
                <a:latin typeface="微软雅黑" panose="020B0503020204020204" pitchFamily="34" charset="-122"/>
                <a:ea typeface="微软雅黑" panose="020B0503020204020204" pitchFamily="34" charset="-122"/>
              </a:rPr>
              <a:t>其中</a:t>
            </a:r>
            <a:r>
              <a:rPr lang="en-US" altLang="zh-CN" sz="1200" dirty="0">
                <a:solidFill>
                  <a:schemeClr val="bg1"/>
                </a:solidFill>
                <a:latin typeface="微软雅黑" panose="020B0503020204020204" pitchFamily="34" charset="-122"/>
                <a:ea typeface="微软雅黑" panose="020B0503020204020204" pitchFamily="34" charset="-122"/>
              </a:rPr>
              <a:t>400</a:t>
            </a:r>
            <a:r>
              <a:rPr lang="zh-CN" altLang="en-US" sz="1200" dirty="0">
                <a:solidFill>
                  <a:schemeClr val="bg1"/>
                </a:solidFill>
                <a:latin typeface="微软雅黑" panose="020B0503020204020204" pitchFamily="34" charset="-122"/>
                <a:ea typeface="微软雅黑" panose="020B0503020204020204" pitchFamily="34" charset="-122"/>
              </a:rPr>
              <a:t>米以上的达</a:t>
            </a:r>
            <a:r>
              <a:rPr lang="en-US" altLang="zh-CN" sz="1200" dirty="0">
                <a:solidFill>
                  <a:schemeClr val="bg1"/>
                </a:solidFill>
                <a:latin typeface="微软雅黑" panose="020B0503020204020204" pitchFamily="34" charset="-122"/>
                <a:ea typeface="微软雅黑" panose="020B0503020204020204" pitchFamily="34" charset="-122"/>
              </a:rPr>
              <a:t>29</a:t>
            </a:r>
            <a:r>
              <a:rPr lang="zh-CN" altLang="en-US" sz="1200" dirty="0">
                <a:solidFill>
                  <a:schemeClr val="bg1"/>
                </a:solidFill>
                <a:latin typeface="微软雅黑" panose="020B0503020204020204" pitchFamily="34" charset="-122"/>
                <a:ea typeface="微软雅黑" panose="020B0503020204020204" pitchFamily="34" charset="-122"/>
              </a:rPr>
              <a:t>座。</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20504" name="组合 226"/>
          <p:cNvGrpSpPr/>
          <p:nvPr/>
        </p:nvGrpSpPr>
        <p:grpSpPr>
          <a:xfrm>
            <a:off x="6513513" y="2387600"/>
            <a:ext cx="754062" cy="1354138"/>
            <a:chOff x="1431669" y="1788201"/>
            <a:chExt cx="755271" cy="1353344"/>
          </a:xfrm>
        </p:grpSpPr>
        <p:sp>
          <p:nvSpPr>
            <p:cNvPr id="64" name="文本框 227"/>
            <p:cNvSpPr txBox="1"/>
            <p:nvPr/>
          </p:nvSpPr>
          <p:spPr>
            <a:xfrm>
              <a:off x="1431669" y="1973830"/>
              <a:ext cx="504044" cy="245918"/>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err="1">
                  <a:solidFill>
                    <a:schemeClr val="tx1">
                      <a:lumMod val="75000"/>
                      <a:lumOff val="25000"/>
                    </a:schemeClr>
                  </a:solidFill>
                  <a:latin typeface="Arial" panose="020B0604020202020204"/>
                  <a:ea typeface="+mn-ea"/>
                  <a:cs typeface="Arial" panose="020B0604020202020204"/>
                </a:rPr>
                <a:t>550m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65" name="文本框 228"/>
            <p:cNvSpPr txBox="1"/>
            <p:nvPr/>
          </p:nvSpPr>
          <p:spPr>
            <a:xfrm>
              <a:off x="1434849" y="1788201"/>
              <a:ext cx="442033" cy="245919"/>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南京</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66" name="任意多边形 65"/>
            <p:cNvSpPr/>
            <p:nvPr/>
          </p:nvSpPr>
          <p:spPr>
            <a:xfrm>
              <a:off x="1507991" y="2011908"/>
              <a:ext cx="678949" cy="1129637"/>
            </a:xfrm>
            <a:custGeom>
              <a:avLst/>
              <a:gdLst>
                <a:gd name="connsiteX0" fmla="*/ 0 w 678180"/>
                <a:gd name="connsiteY0" fmla="*/ 0 h 83820"/>
                <a:gd name="connsiteX1" fmla="*/ 678180 w 678180"/>
                <a:gd name="connsiteY1" fmla="*/ 0 h 83820"/>
                <a:gd name="connsiteX2" fmla="*/ 678180 w 678180"/>
                <a:gd name="connsiteY2" fmla="*/ 83820 h 83820"/>
                <a:gd name="connsiteX0-1" fmla="*/ 0 w 685296"/>
                <a:gd name="connsiteY0-2" fmla="*/ 0 h 1122749"/>
                <a:gd name="connsiteX1-3" fmla="*/ 678180 w 685296"/>
                <a:gd name="connsiteY1-4" fmla="*/ 0 h 1122749"/>
                <a:gd name="connsiteX2-5" fmla="*/ 685296 w 685296"/>
                <a:gd name="connsiteY2-6" fmla="*/ 1122749 h 1122749"/>
                <a:gd name="connsiteX0-7" fmla="*/ 0 w 678180"/>
                <a:gd name="connsiteY0-8" fmla="*/ 0 h 1129865"/>
                <a:gd name="connsiteX1-9" fmla="*/ 678180 w 678180"/>
                <a:gd name="connsiteY1-10" fmla="*/ 0 h 1129865"/>
                <a:gd name="connsiteX2-11" fmla="*/ 674622 w 678180"/>
                <a:gd name="connsiteY2-12" fmla="*/ 1129865 h 1129865"/>
              </a:gdLst>
              <a:ahLst/>
              <a:cxnLst>
                <a:cxn ang="0">
                  <a:pos x="connsiteX0-1" y="connsiteY0-2"/>
                </a:cxn>
                <a:cxn ang="0">
                  <a:pos x="connsiteX1-3" y="connsiteY1-4"/>
                </a:cxn>
                <a:cxn ang="0">
                  <a:pos x="connsiteX2-5" y="connsiteY2-6"/>
                </a:cxn>
              </a:cxnLst>
              <a:rect l="l" t="t" r="r" b="b"/>
              <a:pathLst>
                <a:path w="678180" h="1129865">
                  <a:moveTo>
                    <a:pt x="0" y="0"/>
                  </a:moveTo>
                  <a:lnTo>
                    <a:pt x="678180" y="0"/>
                  </a:lnTo>
                  <a:lnTo>
                    <a:pt x="674622" y="1129865"/>
                  </a:ln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0505" name="组合 234"/>
          <p:cNvGrpSpPr/>
          <p:nvPr/>
        </p:nvGrpSpPr>
        <p:grpSpPr>
          <a:xfrm>
            <a:off x="5449888" y="2371725"/>
            <a:ext cx="755650" cy="1354138"/>
            <a:chOff x="1431669" y="1788201"/>
            <a:chExt cx="755271" cy="1353344"/>
          </a:xfrm>
        </p:grpSpPr>
        <p:sp>
          <p:nvSpPr>
            <p:cNvPr id="68" name="文本框 235"/>
            <p:cNvSpPr txBox="1"/>
            <p:nvPr/>
          </p:nvSpPr>
          <p:spPr>
            <a:xfrm>
              <a:off x="1431669" y="1973830"/>
              <a:ext cx="502985" cy="245918"/>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en-US" altLang="zh-CN" sz="1000" kern="1200" cap="none" spc="0" normalizeH="0" baseline="0" noProof="0" dirty="0" err="1">
                  <a:solidFill>
                    <a:schemeClr val="tx1">
                      <a:lumMod val="75000"/>
                      <a:lumOff val="25000"/>
                    </a:schemeClr>
                  </a:solidFill>
                  <a:latin typeface="Arial" panose="020B0604020202020204"/>
                  <a:ea typeface="+mn-ea"/>
                  <a:cs typeface="Arial" panose="020B0604020202020204"/>
                </a:rPr>
                <a:t>550m</a:t>
              </a:r>
              <a:endParaRPr kumimoji="1" lang="zh-CN" altLang="en-US" sz="1000" kern="1200" cap="none" spc="0" normalizeH="0" baseline="0" noProof="0" dirty="0">
                <a:solidFill>
                  <a:schemeClr val="tx1">
                    <a:lumMod val="75000"/>
                    <a:lumOff val="25000"/>
                  </a:schemeClr>
                </a:solidFill>
                <a:latin typeface="Arial" panose="020B0604020202020204"/>
                <a:ea typeface="+mn-ea"/>
                <a:cs typeface="Arial" panose="020B0604020202020204"/>
              </a:endParaRPr>
            </a:p>
          </p:txBody>
        </p:sp>
        <p:sp>
          <p:nvSpPr>
            <p:cNvPr id="69" name="文本框 236"/>
            <p:cNvSpPr txBox="1"/>
            <p:nvPr/>
          </p:nvSpPr>
          <p:spPr>
            <a:xfrm>
              <a:off x="1434842" y="1788201"/>
              <a:ext cx="441104" cy="245919"/>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rPr>
                <a:t>南京</a:t>
              </a:r>
              <a:endPar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a:endParaRPr>
            </a:p>
          </p:txBody>
        </p:sp>
        <p:sp>
          <p:nvSpPr>
            <p:cNvPr id="70" name="任意多边形 69"/>
            <p:cNvSpPr/>
            <p:nvPr/>
          </p:nvSpPr>
          <p:spPr>
            <a:xfrm>
              <a:off x="1509417" y="2011908"/>
              <a:ext cx="677523" cy="1129637"/>
            </a:xfrm>
            <a:custGeom>
              <a:avLst/>
              <a:gdLst>
                <a:gd name="connsiteX0" fmla="*/ 0 w 678180"/>
                <a:gd name="connsiteY0" fmla="*/ 0 h 83820"/>
                <a:gd name="connsiteX1" fmla="*/ 678180 w 678180"/>
                <a:gd name="connsiteY1" fmla="*/ 0 h 83820"/>
                <a:gd name="connsiteX2" fmla="*/ 678180 w 678180"/>
                <a:gd name="connsiteY2" fmla="*/ 83820 h 83820"/>
                <a:gd name="connsiteX0-1" fmla="*/ 0 w 685296"/>
                <a:gd name="connsiteY0-2" fmla="*/ 0 h 1122749"/>
                <a:gd name="connsiteX1-3" fmla="*/ 678180 w 685296"/>
                <a:gd name="connsiteY1-4" fmla="*/ 0 h 1122749"/>
                <a:gd name="connsiteX2-5" fmla="*/ 685296 w 685296"/>
                <a:gd name="connsiteY2-6" fmla="*/ 1122749 h 1122749"/>
                <a:gd name="connsiteX0-7" fmla="*/ 0 w 678180"/>
                <a:gd name="connsiteY0-8" fmla="*/ 0 h 1129865"/>
                <a:gd name="connsiteX1-9" fmla="*/ 678180 w 678180"/>
                <a:gd name="connsiteY1-10" fmla="*/ 0 h 1129865"/>
                <a:gd name="connsiteX2-11" fmla="*/ 674622 w 678180"/>
                <a:gd name="connsiteY2-12" fmla="*/ 1129865 h 1129865"/>
              </a:gdLst>
              <a:ahLst/>
              <a:cxnLst>
                <a:cxn ang="0">
                  <a:pos x="connsiteX0-1" y="connsiteY0-2"/>
                </a:cxn>
                <a:cxn ang="0">
                  <a:pos x="connsiteX1-3" y="connsiteY1-4"/>
                </a:cxn>
                <a:cxn ang="0">
                  <a:pos x="connsiteX2-5" y="connsiteY2-6"/>
                </a:cxn>
              </a:cxnLst>
              <a:rect l="l" t="t" r="r" b="b"/>
              <a:pathLst>
                <a:path w="678180" h="1129865">
                  <a:moveTo>
                    <a:pt x="0" y="0"/>
                  </a:moveTo>
                  <a:lnTo>
                    <a:pt x="678180" y="0"/>
                  </a:lnTo>
                  <a:lnTo>
                    <a:pt x="674622" y="1129865"/>
                  </a:lnTo>
                </a:path>
              </a:pathLst>
            </a:custGeom>
            <a:noFill/>
            <a:ln w="635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20506" name="Picture 2"/>
          <p:cNvPicPr>
            <a:picLocks noChangeAspect="1"/>
          </p:cNvPicPr>
          <p:nvPr/>
        </p:nvPicPr>
        <p:blipFill>
          <a:blip r:embed="rId10" cstate="screen"/>
          <a:stretch>
            <a:fillRect/>
          </a:stretch>
        </p:blipFill>
        <p:spPr>
          <a:xfrm>
            <a:off x="5926138" y="2587625"/>
            <a:ext cx="431800" cy="2978150"/>
          </a:xfrm>
          <a:prstGeom prst="rect">
            <a:avLst/>
          </a:prstGeom>
          <a:noFill/>
          <a:ln w="9525">
            <a:noFill/>
          </a:ln>
        </p:spPr>
      </p:pic>
      <p:pic>
        <p:nvPicPr>
          <p:cNvPr id="20507" name="Picture 3"/>
          <p:cNvPicPr>
            <a:picLocks noChangeAspect="1"/>
          </p:cNvPicPr>
          <p:nvPr/>
        </p:nvPicPr>
        <p:blipFill>
          <a:blip r:embed="rId11"/>
          <a:stretch>
            <a:fillRect/>
          </a:stretch>
        </p:blipFill>
        <p:spPr>
          <a:xfrm>
            <a:off x="7021513" y="2574925"/>
            <a:ext cx="352425" cy="2987675"/>
          </a:xfrm>
          <a:prstGeom prst="rect">
            <a:avLst/>
          </a:prstGeom>
          <a:noFill/>
          <a:ln w="9525">
            <a:noFill/>
          </a:ln>
        </p:spPr>
      </p:pic>
      <p:sp>
        <p:nvSpPr>
          <p:cNvPr id="85"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86" name="矩形 85">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88"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1"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2"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0514" name="标题 2">
            <a:hlinkClick r:id="" action="ppaction://noaction"/>
          </p:cNvPr>
          <p:cNvSpPr txBox="1"/>
          <p:nvPr/>
        </p:nvSpPr>
        <p:spPr>
          <a:xfrm>
            <a:off x="4462463" y="152400"/>
            <a:ext cx="623887" cy="277813"/>
          </a:xfrm>
          <a:prstGeom prst="rect">
            <a:avLst/>
          </a:prstGeom>
          <a:solidFill>
            <a:srgbClr val="C00000"/>
          </a:solidFill>
          <a:ln w="9525">
            <a:noFill/>
          </a:ln>
        </p:spPr>
        <p:txBody>
          <a:bodyPr/>
          <a:lstStyle/>
          <a:p>
            <a:pPr algn="ctr" eaLnBrk="1" latin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超高层</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94"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5"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7"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9"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1"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2"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D:\图片资料\超高层\图片资料-超高层项目-院内\C-武汉中心\武汉中心朋友圈\41071233.jpg"/>
          <p:cNvPicPr>
            <a:picLocks noChangeAspect="1"/>
          </p:cNvPicPr>
          <p:nvPr/>
        </p:nvPicPr>
        <p:blipFill>
          <a:blip r:embed="rId1" cstate="screen"/>
          <a:stretch>
            <a:fillRect/>
          </a:stretch>
        </p:blipFill>
        <p:spPr>
          <a:xfrm>
            <a:off x="2973388" y="-14287"/>
            <a:ext cx="5192712" cy="3294062"/>
          </a:xfrm>
          <a:prstGeom prst="rect">
            <a:avLst/>
          </a:prstGeom>
          <a:noFill/>
          <a:ln w="9525">
            <a:noFill/>
          </a:ln>
        </p:spPr>
      </p:pic>
      <p:pic>
        <p:nvPicPr>
          <p:cNvPr id="21506" name="Picture 5" descr="D:\图片资料\超高层\图片资料-超高层项目-院内\C-武汉中心\武汉中心朋友圈\1104518462.jpg"/>
          <p:cNvPicPr>
            <a:picLocks noChangeAspect="1"/>
          </p:cNvPicPr>
          <p:nvPr/>
        </p:nvPicPr>
        <p:blipFill>
          <a:blip r:embed="rId2" cstate="screen"/>
          <a:srcRect/>
          <a:stretch>
            <a:fillRect/>
          </a:stretch>
        </p:blipFill>
        <p:spPr>
          <a:xfrm>
            <a:off x="9591675" y="3279775"/>
            <a:ext cx="2597150" cy="3589338"/>
          </a:xfrm>
          <a:prstGeom prst="rect">
            <a:avLst/>
          </a:prstGeom>
          <a:noFill/>
          <a:ln w="9525">
            <a:noFill/>
          </a:ln>
        </p:spPr>
      </p:pic>
      <p:pic>
        <p:nvPicPr>
          <p:cNvPr id="21508" name="Picture 3" descr="D:\图片资料\超高层\图片资料-超高层项目-院内\C-武汉中心\武汉中心朋友圈\582609507.jpg"/>
          <p:cNvPicPr>
            <a:picLocks noChangeAspect="1"/>
          </p:cNvPicPr>
          <p:nvPr/>
        </p:nvPicPr>
        <p:blipFill>
          <a:blip r:embed="rId3" cstate="screen"/>
          <a:stretch>
            <a:fillRect/>
          </a:stretch>
        </p:blipFill>
        <p:spPr>
          <a:xfrm>
            <a:off x="7837488" y="-14287"/>
            <a:ext cx="4356100" cy="3294062"/>
          </a:xfrm>
          <a:prstGeom prst="rect">
            <a:avLst/>
          </a:prstGeom>
          <a:noFill/>
          <a:ln w="9525">
            <a:noFill/>
          </a:ln>
        </p:spPr>
      </p:pic>
      <p:pic>
        <p:nvPicPr>
          <p:cNvPr id="21509" name="Picture 8"/>
          <p:cNvPicPr>
            <a:picLocks noChangeAspect="1"/>
          </p:cNvPicPr>
          <p:nvPr/>
        </p:nvPicPr>
        <p:blipFill>
          <a:blip r:embed="rId4" cstate="screen"/>
          <a:stretch>
            <a:fillRect/>
          </a:stretch>
        </p:blipFill>
        <p:spPr>
          <a:xfrm>
            <a:off x="3402013" y="4224338"/>
            <a:ext cx="3168650" cy="2543175"/>
          </a:xfrm>
          <a:prstGeom prst="rect">
            <a:avLst/>
          </a:prstGeom>
          <a:noFill/>
          <a:ln w="9525">
            <a:noFill/>
          </a:ln>
        </p:spPr>
      </p:pic>
      <p:sp>
        <p:nvSpPr>
          <p:cNvPr id="9" name="TextBox 8"/>
          <p:cNvSpPr txBox="1"/>
          <p:nvPr/>
        </p:nvSpPr>
        <p:spPr>
          <a:xfrm>
            <a:off x="7823200" y="3033713"/>
            <a:ext cx="1079500" cy="246063"/>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效果图</a:t>
            </a:r>
            <a:endPar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sp>
        <p:nvSpPr>
          <p:cNvPr id="10" name="TextBox 9"/>
          <p:cNvSpPr txBox="1"/>
          <p:nvPr/>
        </p:nvSpPr>
        <p:spPr>
          <a:xfrm>
            <a:off x="2973388" y="3033713"/>
            <a:ext cx="1081088" cy="246063"/>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实景照片</a:t>
            </a:r>
            <a:endParaRPr kumimoji="0" lang="en-US" altLang="zh-CN"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sp>
        <p:nvSpPr>
          <p:cNvPr id="12" name="TextBox 11"/>
          <p:cNvSpPr txBox="1">
            <a:spLocks noChangeArrowheads="1"/>
          </p:cNvSpPr>
          <p:nvPr/>
        </p:nvSpPr>
        <p:spPr bwMode="auto">
          <a:xfrm>
            <a:off x="2973388" y="3459163"/>
            <a:ext cx="1111250" cy="336550"/>
          </a:xfrm>
          <a:prstGeom prst="rect">
            <a:avLst/>
          </a:prstGeom>
          <a:noFill/>
          <a:ln w="9525">
            <a:noFill/>
            <a:miter lim="800000"/>
          </a:ln>
        </p:spPr>
        <p:txBody>
          <a:bodyPr>
            <a:spAutoFit/>
          </a:bodyPr>
          <a:lstStyle/>
          <a:p>
            <a:pPr marR="0" defTabSz="457200">
              <a:lnSpc>
                <a:spcPct val="125000"/>
              </a:lnSpc>
              <a:buClrTx/>
              <a:buSzTx/>
              <a:buFontTx/>
              <a:buNone/>
              <a:defRPr/>
            </a:pPr>
            <a:r>
              <a:rPr kumimoji="0"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武汉中心</a:t>
            </a:r>
            <a:endParaRPr kumimoji="0" lang="en-US" altLang="zh-TW"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13" name="TextBox 12"/>
          <p:cNvSpPr txBox="1">
            <a:spLocks noChangeArrowheads="1"/>
          </p:cNvSpPr>
          <p:nvPr/>
        </p:nvSpPr>
        <p:spPr bwMode="auto">
          <a:xfrm>
            <a:off x="3963988" y="3471863"/>
            <a:ext cx="5010150" cy="323850"/>
          </a:xfrm>
          <a:prstGeom prst="rect">
            <a:avLst/>
          </a:prstGeom>
          <a:noFill/>
          <a:ln w="9525">
            <a:noFill/>
            <a:miter lim="800000"/>
          </a:ln>
        </p:spPr>
        <p:txBody>
          <a:bodyPr>
            <a:spAutoFit/>
          </a:bodyPr>
          <a:lstStyle/>
          <a:p>
            <a:pPr marR="0" algn="just" defTabSz="457200">
              <a:lnSpc>
                <a:spcPct val="150000"/>
              </a:lnSpc>
              <a:buClrTx/>
              <a:buSzTx/>
              <a:buFontTx/>
              <a:buNone/>
              <a:defRPr/>
            </a:pPr>
            <a:r>
              <a:rPr kumimoji="0"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2009</a:t>
            </a:r>
            <a:r>
              <a:rPr kumimoji="0" lang="zh-TW"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年，</a:t>
            </a: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我院在国际竞标中拔得头筹，原创中标武汉中心</a:t>
            </a:r>
            <a:r>
              <a:rPr kumimoji="0"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438m</a:t>
            </a: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项目。</a:t>
            </a:r>
            <a:endParaRPr kumimoji="0"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26637" name="TextBox 13"/>
          <p:cNvSpPr txBox="1">
            <a:spLocks noChangeArrowheads="1"/>
          </p:cNvSpPr>
          <p:nvPr/>
        </p:nvSpPr>
        <p:spPr bwMode="auto">
          <a:xfrm>
            <a:off x="3963988" y="3759200"/>
            <a:ext cx="5010150" cy="300038"/>
          </a:xfrm>
          <a:prstGeom prst="rect">
            <a:avLst/>
          </a:prstGeom>
          <a:noFill/>
          <a:ln w="9525">
            <a:noFill/>
            <a:miter lim="800000"/>
          </a:ln>
        </p:spPr>
        <p:txBody>
          <a:bodyPr>
            <a:spAutoFit/>
          </a:bodyPr>
          <a:lstStyle/>
          <a:p>
            <a:pPr marR="0" algn="just" defTabSz="457200">
              <a:lnSpc>
                <a:spcPct val="150000"/>
              </a:lnSpc>
              <a:buClrTx/>
              <a:buSzTx/>
              <a:buFontTx/>
              <a:buNone/>
              <a:defRPr/>
            </a:pPr>
            <a:r>
              <a:rPr kumimoji="0" lang="zh-CN" altLang="en-US" sz="9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其他竞标单位：美国</a:t>
            </a:r>
            <a:r>
              <a:rPr kumimoji="0" lang="en-US" altLang="zh-CN" sz="9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SOM</a:t>
            </a:r>
            <a:r>
              <a:rPr kumimoji="0" lang="zh-CN" altLang="en-US" sz="9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事务所、中国院</a:t>
            </a:r>
            <a:endParaRPr kumimoji="0" lang="zh-CN" altLang="zh-CN" sz="9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26638" name="Rectangle 2"/>
          <p:cNvSpPr>
            <a:spLocks noChangeArrowheads="1"/>
          </p:cNvSpPr>
          <p:nvPr/>
        </p:nvSpPr>
        <p:spPr bwMode="auto">
          <a:xfrm>
            <a:off x="350838" y="2354263"/>
            <a:ext cx="2959100" cy="4338638"/>
          </a:xfrm>
          <a:prstGeom prst="rect">
            <a:avLst/>
          </a:prstGeom>
          <a:noFill/>
          <a:ln w="9525">
            <a:noFill/>
            <a:miter lim="800000"/>
          </a:ln>
        </p:spPr>
        <p:txBody>
          <a:bodyPr>
            <a:spAutoFit/>
          </a:bodyPr>
          <a:lstStyle/>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武汉中心和世贸中心</a:t>
            </a:r>
            <a:endParaRPr kumimoji="0" lang="en-US" altLang="zh-CN" sz="16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1" lang="en-US" altLang="zh-CN" sz="1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中国最高双子塔</a:t>
            </a:r>
            <a:endPar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建筑高度</a:t>
            </a:r>
            <a:r>
              <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438</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米</a:t>
            </a:r>
            <a:endPar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endPar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endPar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endPar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endPar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建设单位：泛海集团</a:t>
            </a:r>
            <a:endPar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用途：商业、酒店及写字楼综合体</a:t>
            </a:r>
            <a:endPar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设计年份：</a:t>
            </a:r>
            <a:r>
              <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2011/2012</a:t>
            </a:r>
            <a:endPar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建设地点：武汉王家墩</a:t>
            </a:r>
            <a:endPar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总建筑面积 ：</a:t>
            </a:r>
            <a:r>
              <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120</a:t>
            </a: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万</a:t>
            </a:r>
            <a:r>
              <a:rPr kumimoji="0" lang="en-US"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m2</a:t>
            </a:r>
            <a:endParaRPr kumimoji="0" lang="en-US"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1" lang="en-US" altLang="zh-CN" sz="105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ECADI</a:t>
            </a:r>
            <a:r>
              <a:rPr kumimoji="1" lang="zh-CN" altLang="en-US" sz="1050" b="1"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承担角色</a:t>
            </a:r>
            <a:r>
              <a:rPr kumimoji="1" lang="zh-CN" altLang="en-US" sz="1050" b="0"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endParaRPr kumimoji="1" lang="zh-CN" altLang="zh-CN" sz="1050" b="0"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1" lang="zh-CN" altLang="en-US" sz="1050" b="0" i="0" u="none" strike="noStrike" kern="1200" cap="none" spc="0" normalizeH="0" baseline="0" noProof="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原创设计，全程设计</a:t>
            </a:r>
            <a:endPar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建筑高度：</a:t>
            </a:r>
            <a:r>
              <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438</a:t>
            </a: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米</a:t>
            </a:r>
            <a:endParaRPr kumimoji="1" lang="zh-CN" altLang="en-US" sz="10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26639" name="标题 5"/>
          <p:cNvSpPr txBox="1"/>
          <p:nvPr/>
        </p:nvSpPr>
        <p:spPr bwMode="auto">
          <a:xfrm>
            <a:off x="243205" y="696278"/>
            <a:ext cx="3379788" cy="731838"/>
          </a:xfrm>
          <a:prstGeom prst="rect">
            <a:avLst/>
          </a:prstGeom>
          <a:noFill/>
          <a:ln w="9525">
            <a:noFill/>
            <a:miter lim="800000"/>
          </a:ln>
        </p:spPr>
        <p:txBody>
          <a:bodyPr/>
          <a:lstStyle/>
          <a:p>
            <a:pPr marR="0" defTabSz="457200" eaLnBrk="1" latinLnBrk="1" hangingPunct="1">
              <a:buClrTx/>
              <a:buSzTx/>
              <a:buFontTx/>
              <a:buNone/>
              <a:defRPr/>
            </a:pPr>
            <a:r>
              <a:rPr kumimoji="1" lang="zh-CN" altLang="en-US" b="1" kern="1200" cap="none" spc="0" normalizeH="0" baseline="0" noProof="0" dirty="0">
                <a:solidFill>
                  <a:srgbClr val="E11B22"/>
                </a:solidFill>
                <a:latin typeface="微软雅黑" panose="020B0503020204020204" pitchFamily="34" charset="-122"/>
                <a:ea typeface="微软雅黑" panose="020B0503020204020204" pitchFamily="34" charset="-122"/>
                <a:cs typeface="Arial" panose="020B0604020202020204" pitchFamily="34" charset="0"/>
              </a:rPr>
              <a:t>重点主营产品 </a:t>
            </a:r>
            <a:r>
              <a:rPr kumimoji="1" lang="en-US" altLang="zh-CN" b="1" kern="1200" cap="none" spc="0" normalizeH="0" baseline="0" noProof="0" dirty="0">
                <a:solidFill>
                  <a:srgbClr val="E11B22"/>
                </a:solidFill>
                <a:latin typeface="微软雅黑" panose="020B0503020204020204" pitchFamily="34" charset="-122"/>
                <a:ea typeface="微软雅黑" panose="020B0503020204020204" pitchFamily="34" charset="-122"/>
                <a:cs typeface="Arial" panose="020B0604020202020204" pitchFamily="34" charset="0"/>
              </a:rPr>
              <a:t>—— </a:t>
            </a:r>
            <a:r>
              <a:rPr kumimoji="1" lang="zh-CN" altLang="en-US" b="1" kern="1200" cap="none" spc="0" normalizeH="0" baseline="0" noProof="0" dirty="0">
                <a:solidFill>
                  <a:srgbClr val="E11B22"/>
                </a:solidFill>
                <a:latin typeface="微软雅黑" panose="020B0503020204020204" pitchFamily="34" charset="-122"/>
                <a:ea typeface="微软雅黑" panose="020B0503020204020204" pitchFamily="34" charset="-122"/>
                <a:cs typeface="Arial" panose="020B0604020202020204" pitchFamily="34" charset="0"/>
              </a:rPr>
              <a:t>超高层</a:t>
            </a:r>
            <a:endParaRPr kumimoji="1" lang="en-US" altLang="zh-CN" b="1" kern="1200" cap="none" spc="0" normalizeH="0" baseline="0" noProof="0" dirty="0">
              <a:solidFill>
                <a:srgbClr val="E11B22"/>
              </a:solidFill>
              <a:latin typeface="微软雅黑" panose="020B0503020204020204" pitchFamily="34" charset="-122"/>
              <a:ea typeface="微软雅黑" panose="020B0503020204020204" pitchFamily="34" charset="-122"/>
              <a:cs typeface="Arial" panose="020B0604020202020204" pitchFamily="34" charset="0"/>
            </a:endParaRPr>
          </a:p>
          <a:p>
            <a:pPr marR="0" defTabSz="457200" eaLnBrk="1" latinLnBrk="1" hangingPunct="1">
              <a:buClrTx/>
              <a:buSzTx/>
              <a:buFontTx/>
              <a:buNone/>
              <a:defRPr/>
            </a:pPr>
            <a:r>
              <a:rPr kumimoji="1" lang="en-US" altLang="zh-CN" sz="1600" b="1" kern="1200" cap="none" spc="0" normalizeH="0" baseline="0" noProof="0" dirty="0">
                <a:solidFill>
                  <a:srgbClr val="E11B22"/>
                </a:solidFill>
                <a:latin typeface="Arial" panose="020B0604020202020204" pitchFamily="34" charset="0"/>
                <a:ea typeface="黑体" panose="02010609060101010101" pitchFamily="49" charset="-122"/>
                <a:cs typeface="Arial" panose="020B0604020202020204" pitchFamily="34" charset="0"/>
              </a:rPr>
              <a:t>Main Business —— Skys</a:t>
            </a:r>
            <a:r>
              <a:rPr kumimoji="1" lang="en-US" altLang="zh-CN" sz="1600" b="1" kern="1200" cap="none" spc="0" normalizeH="0" baseline="0" noProof="0" dirty="0">
                <a:solidFill>
                  <a:srgbClr val="E11B22"/>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Arial" panose="020B0604020202020204" pitchFamily="34" charset="0"/>
              </a:rPr>
              <a:t>craper</a:t>
            </a:r>
            <a:endParaRPr kumimoji="1" lang="zh-CN" altLang="en-US" sz="1600" b="1" kern="1200" cap="none" spc="0" normalizeH="0" baseline="0" noProof="0" dirty="0">
              <a:solidFill>
                <a:srgbClr val="E11B22"/>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Arial" panose="020B0604020202020204" pitchFamily="34" charset="0"/>
            </a:endParaRPr>
          </a:p>
        </p:txBody>
      </p:sp>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8" name="TextBox 17"/>
          <p:cNvSpPr txBox="1"/>
          <p:nvPr/>
        </p:nvSpPr>
        <p:spPr>
          <a:xfrm>
            <a:off x="9607550" y="6602413"/>
            <a:ext cx="1081088" cy="246063"/>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实景照片</a:t>
            </a:r>
            <a:endParaRPr kumimoji="0" lang="en-US" altLang="zh-CN"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grpSp>
        <p:nvGrpSpPr>
          <p:cNvPr id="21519" name="组合 19"/>
          <p:cNvGrpSpPr/>
          <p:nvPr/>
        </p:nvGrpSpPr>
        <p:grpSpPr>
          <a:xfrm>
            <a:off x="6759575" y="4208463"/>
            <a:ext cx="2857500" cy="2659062"/>
            <a:chOff x="6310314" y="4198937"/>
            <a:chExt cx="2857520" cy="2659063"/>
          </a:xfrm>
        </p:grpSpPr>
        <p:pic>
          <p:nvPicPr>
            <p:cNvPr id="21521" name="Picture 6"/>
            <p:cNvPicPr>
              <a:picLocks noChangeAspect="1"/>
            </p:cNvPicPr>
            <p:nvPr/>
          </p:nvPicPr>
          <p:blipFill>
            <a:blip r:embed="rId5" cstate="screen"/>
            <a:stretch>
              <a:fillRect/>
            </a:stretch>
          </p:blipFill>
          <p:spPr>
            <a:xfrm>
              <a:off x="6310314" y="4198937"/>
              <a:ext cx="2851150" cy="2659063"/>
            </a:xfrm>
            <a:prstGeom prst="rect">
              <a:avLst/>
            </a:prstGeom>
            <a:noFill/>
            <a:ln w="9525">
              <a:noFill/>
            </a:ln>
          </p:spPr>
        </p:pic>
        <p:sp>
          <p:nvSpPr>
            <p:cNvPr id="19" name="TextBox 18"/>
            <p:cNvSpPr txBox="1"/>
            <p:nvPr/>
          </p:nvSpPr>
          <p:spPr>
            <a:xfrm>
              <a:off x="8591568" y="4198937"/>
              <a:ext cx="576266" cy="246062"/>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效果图</a:t>
              </a:r>
              <a:endPar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grpSp>
      <p:sp>
        <p:nvSpPr>
          <p:cNvPr id="21"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object 4"/>
          <p:cNvSpPr>
            <a:spLocks noChangeArrowheads="1"/>
          </p:cNvSpPr>
          <p:nvPr/>
        </p:nvSpPr>
        <p:spPr bwMode="auto">
          <a:xfrm>
            <a:off x="6913245" y="0"/>
            <a:ext cx="5286375" cy="6848475"/>
          </a:xfrm>
          <a:prstGeom prst="rect">
            <a:avLst/>
          </a:prstGeom>
          <a:blipFill dpi="0" rotWithShape="1">
            <a:blip r:embed="rId1"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zh-CN" sz="1800"/>
          </a:p>
        </p:txBody>
      </p:sp>
      <p:sp>
        <p:nvSpPr>
          <p:cNvPr id="10" name="TextBox 9"/>
          <p:cNvSpPr txBox="1"/>
          <p:nvPr/>
        </p:nvSpPr>
        <p:spPr>
          <a:xfrm>
            <a:off x="2973388" y="3033713"/>
            <a:ext cx="1081088" cy="246063"/>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实景照片</a:t>
            </a:r>
            <a:endParaRPr kumimoji="0" lang="en-US" altLang="zh-CN"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8194" name="TextBox 3"/>
          <p:cNvSpPr txBox="1">
            <a:spLocks noChangeArrowheads="1"/>
          </p:cNvSpPr>
          <p:nvPr/>
        </p:nvSpPr>
        <p:spPr bwMode="auto">
          <a:xfrm>
            <a:off x="358458" y="859473"/>
            <a:ext cx="2881312" cy="366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200" b="1" dirty="0">
                <a:solidFill>
                  <a:srgbClr val="000000"/>
                </a:solidFill>
                <a:latin typeface="微软雅黑" panose="020B0503020204020204" pitchFamily="34" charset="-122"/>
                <a:ea typeface="微软雅黑" panose="020B0503020204020204" pitchFamily="34" charset="-122"/>
              </a:rPr>
              <a:t>建设单位：</a:t>
            </a:r>
            <a:r>
              <a:rPr lang="zh-CN" altLang="en-US" sz="1200" dirty="0">
                <a:solidFill>
                  <a:srgbClr val="000000"/>
                </a:solidFill>
                <a:latin typeface="微软雅黑" panose="020B0503020204020204" pitchFamily="34" charset="-122"/>
                <a:ea typeface="微软雅黑" panose="020B0503020204020204" pitchFamily="34" charset="-122"/>
              </a:rPr>
              <a:t>绿地集团</a:t>
            </a:r>
            <a:endParaRPr lang="en-US" altLang="zh-CN" sz="1200"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solidFill>
                  <a:srgbClr val="000000"/>
                </a:solidFill>
                <a:latin typeface="微软雅黑" panose="020B0503020204020204" pitchFamily="34" charset="-122"/>
                <a:ea typeface="微软雅黑" panose="020B0503020204020204" pitchFamily="34" charset="-122"/>
              </a:rPr>
              <a:t>用途：</a:t>
            </a:r>
            <a:r>
              <a:rPr lang="zh-CN" altLang="en-US" sz="1200" dirty="0">
                <a:solidFill>
                  <a:srgbClr val="000000"/>
                </a:solidFill>
                <a:latin typeface="微软雅黑" panose="020B0503020204020204" pitchFamily="34" charset="-122"/>
                <a:ea typeface="微软雅黑" panose="020B0503020204020204" pitchFamily="34" charset="-122"/>
              </a:rPr>
              <a:t>商业、办公综合体</a:t>
            </a:r>
            <a:endParaRPr lang="zh-CN" altLang="en-US" sz="1200"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solidFill>
                  <a:srgbClr val="000000"/>
                </a:solidFill>
                <a:latin typeface="微软雅黑" panose="020B0503020204020204" pitchFamily="34" charset="-122"/>
                <a:ea typeface="微软雅黑" panose="020B0503020204020204" pitchFamily="34" charset="-122"/>
              </a:rPr>
              <a:t>设计年份：</a:t>
            </a:r>
            <a:r>
              <a:rPr lang="en-US" altLang="zh-CN" sz="1200" dirty="0" smtClean="0">
                <a:solidFill>
                  <a:srgbClr val="000000"/>
                </a:solidFill>
                <a:latin typeface="微软雅黑" panose="020B0503020204020204" pitchFamily="34" charset="-122"/>
                <a:ea typeface="微软雅黑" panose="020B0503020204020204" pitchFamily="34" charset="-122"/>
              </a:rPr>
              <a:t>2009</a:t>
            </a:r>
            <a:r>
              <a:rPr lang="zh-CN" altLang="en-US" sz="1200" dirty="0" smtClean="0">
                <a:solidFill>
                  <a:srgbClr val="000000"/>
                </a:solidFill>
                <a:latin typeface="微软雅黑" panose="020B0503020204020204" pitchFamily="34" charset="-122"/>
                <a:ea typeface="微软雅黑" panose="020B0503020204020204" pitchFamily="34" charset="-122"/>
              </a:rPr>
              <a:t>年</a:t>
            </a:r>
            <a:endParaRPr lang="en-US" altLang="zh-CN" sz="1200" dirty="0" smtClean="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smtClean="0">
                <a:solidFill>
                  <a:srgbClr val="000000"/>
                </a:solidFill>
                <a:latin typeface="微软雅黑" panose="020B0503020204020204" pitchFamily="34" charset="-122"/>
                <a:ea typeface="微软雅黑" panose="020B0503020204020204" pitchFamily="34" charset="-122"/>
              </a:rPr>
              <a:t>竣工年份：</a:t>
            </a:r>
            <a:r>
              <a:rPr lang="en-US" altLang="zh-CN" sz="1200" dirty="0" smtClean="0">
                <a:solidFill>
                  <a:srgbClr val="000000"/>
                </a:solidFill>
                <a:latin typeface="微软雅黑" panose="020B0503020204020204" pitchFamily="34" charset="-122"/>
                <a:ea typeface="微软雅黑" panose="020B0503020204020204" pitchFamily="34" charset="-122"/>
              </a:rPr>
              <a:t>2013</a:t>
            </a:r>
            <a:r>
              <a:rPr lang="zh-CN" altLang="en-US" sz="1200" dirty="0" smtClean="0">
                <a:solidFill>
                  <a:srgbClr val="000000"/>
                </a:solidFill>
                <a:latin typeface="微软雅黑" panose="020B0503020204020204" pitchFamily="34" charset="-122"/>
                <a:ea typeface="微软雅黑" panose="020B0503020204020204" pitchFamily="34" charset="-122"/>
              </a:rPr>
              <a:t>年</a:t>
            </a:r>
            <a:endParaRPr lang="en-US" altLang="zh-CN" sz="1200"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solidFill>
                  <a:srgbClr val="000000"/>
                </a:solidFill>
                <a:latin typeface="微软雅黑" panose="020B0503020204020204" pitchFamily="34" charset="-122"/>
                <a:ea typeface="微软雅黑" panose="020B0503020204020204" pitchFamily="34" charset="-122"/>
              </a:rPr>
              <a:t>建设地点：</a:t>
            </a:r>
            <a:r>
              <a:rPr lang="zh-CN" altLang="en-US" sz="1200" dirty="0">
                <a:solidFill>
                  <a:srgbClr val="000000"/>
                </a:solidFill>
                <a:latin typeface="微软雅黑" panose="020B0503020204020204" pitchFamily="34" charset="-122"/>
                <a:ea typeface="微软雅黑" panose="020B0503020204020204" pitchFamily="34" charset="-122"/>
              </a:rPr>
              <a:t>山东省济南市</a:t>
            </a:r>
            <a:endParaRPr lang="zh-CN" altLang="en-US" sz="1200"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solidFill>
                  <a:srgbClr val="000000"/>
                </a:solidFill>
                <a:latin typeface="微软雅黑" panose="020B0503020204020204" pitchFamily="34" charset="-122"/>
                <a:ea typeface="微软雅黑" panose="020B0503020204020204" pitchFamily="34" charset="-122"/>
              </a:rPr>
              <a:t>总建筑面积 ：</a:t>
            </a:r>
            <a:r>
              <a:rPr lang="en-US" altLang="zh-CN" sz="1200" dirty="0">
                <a:solidFill>
                  <a:srgbClr val="000000"/>
                </a:solidFill>
                <a:latin typeface="微软雅黑" panose="020B0503020204020204" pitchFamily="34" charset="-122"/>
                <a:ea typeface="微软雅黑" panose="020B0503020204020204" pitchFamily="34" charset="-122"/>
              </a:rPr>
              <a:t>19.7</a:t>
            </a:r>
            <a:r>
              <a:rPr lang="zh-CN" altLang="en-US" sz="1200" dirty="0">
                <a:solidFill>
                  <a:srgbClr val="000000"/>
                </a:solidFill>
                <a:latin typeface="微软雅黑" panose="020B0503020204020204" pitchFamily="34" charset="-122"/>
                <a:ea typeface="微软雅黑" panose="020B0503020204020204" pitchFamily="34" charset="-122"/>
              </a:rPr>
              <a:t>万平方米</a:t>
            </a:r>
            <a:endParaRPr lang="en-US" altLang="zh-CN" sz="1200"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en-US" sz="1200" b="1" noProof="1">
                <a:latin typeface="微软雅黑" panose="020B0503020204020204" pitchFamily="34" charset="-122"/>
                <a:ea typeface="微软雅黑" panose="020B0503020204020204" pitchFamily="34" charset="-122"/>
              </a:rPr>
              <a:t>ECADI</a:t>
            </a:r>
            <a:r>
              <a:rPr lang="zh-CN" altLang="en-US" sz="1200" b="1" noProof="1">
                <a:latin typeface="微软雅黑" panose="020B0503020204020204" pitchFamily="34" charset="-122"/>
                <a:ea typeface="微软雅黑" panose="020B0503020204020204" pitchFamily="34" charset="-122"/>
              </a:rPr>
              <a:t>承担角色</a:t>
            </a:r>
            <a:r>
              <a:rPr lang="zh-CN" altLang="en-US" sz="1200" noProof="1">
                <a:latin typeface="微软雅黑" panose="020B0503020204020204" pitchFamily="34" charset="-122"/>
                <a:ea typeface="微软雅黑" panose="020B0503020204020204" pitchFamily="34" charset="-122"/>
              </a:rPr>
              <a:t>：</a:t>
            </a:r>
            <a:endParaRPr lang="zh-CN" altLang="en-US" sz="1200" noProof="1">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noProof="1">
                <a:latin typeface="微软雅黑" panose="020B0503020204020204" pitchFamily="34" charset="-122"/>
                <a:ea typeface="微软雅黑" panose="020B0503020204020204" pitchFamily="34" charset="-122"/>
              </a:rPr>
              <a:t>原创设计，全过程设计</a:t>
            </a:r>
            <a:endParaRPr lang="en-US" altLang="zh-CN" sz="1200"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dirty="0">
                <a:solidFill>
                  <a:srgbClr val="000000"/>
                </a:solidFill>
                <a:latin typeface="微软雅黑" panose="020B0503020204020204" pitchFamily="34" charset="-122"/>
                <a:ea typeface="微软雅黑" panose="020B0503020204020204" pitchFamily="34" charset="-122"/>
              </a:rPr>
              <a:t>建筑高度：</a:t>
            </a:r>
            <a:r>
              <a:rPr lang="en-US" altLang="zh-CN" sz="1200" dirty="0">
                <a:solidFill>
                  <a:srgbClr val="000000"/>
                </a:solidFill>
                <a:latin typeface="微软雅黑" panose="020B0503020204020204" pitchFamily="34" charset="-122"/>
                <a:ea typeface="微软雅黑" panose="020B0503020204020204" pitchFamily="34" charset="-122"/>
              </a:rPr>
              <a:t>300</a:t>
            </a:r>
            <a:r>
              <a:rPr lang="zh-CN" altLang="en-US" sz="1200" dirty="0">
                <a:solidFill>
                  <a:srgbClr val="000000"/>
                </a:solidFill>
                <a:latin typeface="微软雅黑" panose="020B0503020204020204" pitchFamily="34" charset="-122"/>
                <a:ea typeface="微软雅黑" panose="020B0503020204020204" pitchFamily="34" charset="-122"/>
              </a:rPr>
              <a:t>米</a:t>
            </a:r>
            <a:endParaRPr lang="en-US" altLang="zh-CN" sz="1200"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solidFill>
                <a:srgbClr val="000000"/>
              </a:solidFill>
              <a:latin typeface="微软雅黑" panose="020B0503020204020204" pitchFamily="34" charset="-122"/>
              <a:ea typeface="微软雅黑" panose="020B0503020204020204" pitchFamily="34" charset="-122"/>
            </a:endParaRPr>
          </a:p>
        </p:txBody>
      </p:sp>
      <p:pic>
        <p:nvPicPr>
          <p:cNvPr id="8196" name="图片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8470" y="0"/>
            <a:ext cx="391477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矩形 6"/>
          <p:cNvSpPr>
            <a:spLocks noChangeArrowheads="1"/>
          </p:cNvSpPr>
          <p:nvPr/>
        </p:nvSpPr>
        <p:spPr bwMode="auto">
          <a:xfrm>
            <a:off x="7620" y="6145213"/>
            <a:ext cx="2279650" cy="395287"/>
          </a:xfrm>
          <a:prstGeom prst="rect">
            <a:avLst/>
          </a:prstGeom>
          <a:solidFill>
            <a:srgbClr val="E11B22">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a:solidFill>
                <a:srgbClr val="C55A11"/>
              </a:solidFill>
            </a:endParaRPr>
          </a:p>
        </p:txBody>
      </p:sp>
      <p:sp>
        <p:nvSpPr>
          <p:cNvPr id="8199" name="标题 5"/>
          <p:cNvSpPr txBox="1">
            <a:spLocks noChangeArrowheads="1"/>
          </p:cNvSpPr>
          <p:nvPr/>
        </p:nvSpPr>
        <p:spPr bwMode="auto">
          <a:xfrm>
            <a:off x="494983" y="6180138"/>
            <a:ext cx="22574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济南普利中心</a:t>
            </a:r>
            <a:endParaRPr lang="zh-CN" altLang="en-US" sz="12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88"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1"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2"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0514" name="标题 2">
            <a:hlinkClick r:id="" action="ppaction://noaction"/>
          </p:cNvPr>
          <p:cNvSpPr txBox="1"/>
          <p:nvPr/>
        </p:nvSpPr>
        <p:spPr>
          <a:xfrm>
            <a:off x="4462463" y="152400"/>
            <a:ext cx="623887" cy="277813"/>
          </a:xfrm>
          <a:prstGeom prst="rect">
            <a:avLst/>
          </a:prstGeom>
          <a:solidFill>
            <a:srgbClr val="C00000"/>
          </a:solidFill>
          <a:ln w="9525">
            <a:noFill/>
          </a:ln>
        </p:spPr>
        <p:txBody>
          <a:bodyPr/>
          <a:lstStyle/>
          <a:p>
            <a:pPr algn="ctr" eaLnBrk="1" latin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超高层</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94"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5"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7"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9"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1"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2"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823200" y="3033713"/>
            <a:ext cx="1079500" cy="246063"/>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效果图</a:t>
            </a:r>
            <a:endPar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pic>
        <p:nvPicPr>
          <p:cNvPr id="921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55110" y="345440"/>
            <a:ext cx="7750175" cy="588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2"/>
          <p:cNvSpPr txBox="1">
            <a:spLocks noChangeArrowheads="1"/>
          </p:cNvSpPr>
          <p:nvPr/>
        </p:nvSpPr>
        <p:spPr bwMode="auto">
          <a:xfrm>
            <a:off x="0" y="587375"/>
            <a:ext cx="3681413" cy="290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50000"/>
              </a:lnSpc>
              <a:spcBef>
                <a:spcPct val="0"/>
              </a:spcBef>
              <a:buFont typeface="Arial" panose="020B0604020202020204" pitchFamily="34" charset="0"/>
              <a:buNone/>
            </a:pPr>
            <a:endParaRPr lang="zh-CN" altLang="en-US" sz="1400" b="1" dirty="0">
              <a:latin typeface="微软雅黑" panose="020B0503020204020204" pitchFamily="34" charset="-122"/>
              <a:ea typeface="微软雅黑" panose="020B0503020204020204" pitchFamily="34" charset="-122"/>
            </a:endParaRPr>
          </a:p>
          <a:p>
            <a:pPr algn="just"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建设单位：</a:t>
            </a:r>
            <a:r>
              <a:rPr lang="zh-CN" altLang="en-US" sz="1200" dirty="0">
                <a:latin typeface="微软雅黑" panose="020B0503020204020204" pitchFamily="34" charset="-122"/>
                <a:ea typeface="微软雅黑" panose="020B0503020204020204" pitchFamily="34" charset="-122"/>
              </a:rPr>
              <a:t>绿地集团</a:t>
            </a:r>
            <a:endParaRPr lang="zh-CN" altLang="en-US" sz="1200" dirty="0">
              <a:latin typeface="微软雅黑" panose="020B0503020204020204" pitchFamily="34" charset="-122"/>
              <a:ea typeface="微软雅黑" panose="020B0503020204020204" pitchFamily="34" charset="-122"/>
            </a:endParaRPr>
          </a:p>
          <a:p>
            <a:pPr algn="just" eaLnBrk="1" hangingPunct="1">
              <a:lnSpc>
                <a:spcPct val="150000"/>
              </a:lnSpc>
              <a:spcBef>
                <a:spcPct val="0"/>
              </a:spcBef>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rPr>
              <a:t>                 济南绿鲁置业有限公司</a:t>
            </a:r>
            <a:endParaRPr lang="zh-CN" altLang="en-US" sz="1200" dirty="0">
              <a:latin typeface="微软雅黑" panose="020B0503020204020204" pitchFamily="34" charset="-122"/>
              <a:ea typeface="微软雅黑" panose="020B0503020204020204" pitchFamily="34" charset="-122"/>
            </a:endParaRPr>
          </a:p>
          <a:p>
            <a:pPr algn="just"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用途：</a:t>
            </a:r>
            <a:r>
              <a:rPr lang="zh-CN" altLang="en-US" sz="1200" dirty="0">
                <a:latin typeface="微软雅黑" panose="020B0503020204020204" pitchFamily="34" charset="-122"/>
                <a:ea typeface="微软雅黑" panose="020B0503020204020204" pitchFamily="34" charset="-122"/>
              </a:rPr>
              <a:t>办公、酒店、商业 、公寓</a:t>
            </a:r>
            <a:endParaRPr lang="zh-CN" altLang="en-US" sz="1200" dirty="0">
              <a:latin typeface="微软雅黑" panose="020B0503020204020204" pitchFamily="34" charset="-122"/>
              <a:ea typeface="微软雅黑" panose="020B0503020204020204" pitchFamily="34" charset="-122"/>
            </a:endParaRPr>
          </a:p>
          <a:p>
            <a:pPr algn="just"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设计年份：</a:t>
            </a:r>
            <a:r>
              <a:rPr lang="en-US" altLang="zh-CN" sz="1200" dirty="0">
                <a:latin typeface="微软雅黑" panose="020B0503020204020204" pitchFamily="34" charset="-122"/>
                <a:ea typeface="微软雅黑" panose="020B0503020204020204" pitchFamily="34" charset="-122"/>
              </a:rPr>
              <a:t>2017</a:t>
            </a:r>
            <a:r>
              <a:rPr lang="zh-CN" altLang="en-US" sz="1200" dirty="0">
                <a:latin typeface="微软雅黑" panose="020B0503020204020204" pitchFamily="34" charset="-122"/>
                <a:ea typeface="微软雅黑" panose="020B0503020204020204" pitchFamily="34" charset="-122"/>
              </a:rPr>
              <a:t>年</a:t>
            </a:r>
            <a:endParaRPr lang="zh-CN" altLang="en-US" sz="1200" dirty="0">
              <a:latin typeface="微软雅黑" panose="020B0503020204020204" pitchFamily="34" charset="-122"/>
              <a:ea typeface="微软雅黑" panose="020B0503020204020204" pitchFamily="34" charset="-122"/>
            </a:endParaRPr>
          </a:p>
          <a:p>
            <a:pPr algn="just"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建设地点</a:t>
            </a:r>
            <a:r>
              <a:rPr lang="zh-CN" altLang="en-US" sz="1200" dirty="0">
                <a:latin typeface="微软雅黑" panose="020B0503020204020204" pitchFamily="34" charset="-122"/>
                <a:ea typeface="微软雅黑" panose="020B0503020204020204" pitchFamily="34" charset="-122"/>
              </a:rPr>
              <a:t>：山东省济南市</a:t>
            </a:r>
            <a:endParaRPr lang="en-US" altLang="zh-CN" sz="1200" dirty="0">
              <a:latin typeface="微软雅黑" panose="020B0503020204020204" pitchFamily="34" charset="-122"/>
              <a:ea typeface="微软雅黑" panose="020B0503020204020204" pitchFamily="34" charset="-122"/>
            </a:endParaRPr>
          </a:p>
          <a:p>
            <a:pPr algn="just"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总建设面积：</a:t>
            </a:r>
            <a:r>
              <a:rPr lang="en-US" altLang="zh-CN" sz="1200" dirty="0">
                <a:latin typeface="微软雅黑" panose="020B0503020204020204" pitchFamily="34" charset="-122"/>
                <a:ea typeface="微软雅黑" panose="020B0503020204020204" pitchFamily="34" charset="-122"/>
              </a:rPr>
              <a:t>40</a:t>
            </a:r>
            <a:r>
              <a:rPr lang="zh-CN" altLang="en-US" sz="1200" dirty="0">
                <a:latin typeface="微软雅黑" panose="020B0503020204020204" pitchFamily="34" charset="-122"/>
                <a:ea typeface="微软雅黑" panose="020B0503020204020204" pitchFamily="34" charset="-122"/>
              </a:rPr>
              <a:t>万平方米</a:t>
            </a:r>
            <a:endParaRPr lang="zh-CN" altLang="en-US" sz="1200" dirty="0">
              <a:latin typeface="微软雅黑" panose="020B0503020204020204" pitchFamily="34" charset="-122"/>
              <a:ea typeface="微软雅黑" panose="020B0503020204020204" pitchFamily="34" charset="-122"/>
            </a:endParaRPr>
          </a:p>
          <a:p>
            <a:pPr algn="just"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建筑高度：</a:t>
            </a:r>
            <a:r>
              <a:rPr lang="en-US" altLang="zh-CN" sz="1200" dirty="0">
                <a:latin typeface="微软雅黑" panose="020B0503020204020204" pitchFamily="34" charset="-122"/>
                <a:ea typeface="微软雅黑" panose="020B0503020204020204" pitchFamily="34" charset="-122"/>
              </a:rPr>
              <a:t>425</a:t>
            </a:r>
            <a:r>
              <a:rPr lang="zh-CN" altLang="en-US" sz="1200" dirty="0" smtClean="0">
                <a:latin typeface="微软雅黑" panose="020B0503020204020204" pitchFamily="34" charset="-122"/>
                <a:ea typeface="微软雅黑" panose="020B0503020204020204" pitchFamily="34" charset="-122"/>
              </a:rPr>
              <a:t>米</a:t>
            </a:r>
            <a:endParaRPr lang="en-US" altLang="zh-CN" sz="1200" dirty="0" smtClean="0">
              <a:latin typeface="微软雅黑" panose="020B0503020204020204" pitchFamily="34" charset="-122"/>
              <a:ea typeface="微软雅黑" panose="020B0503020204020204" pitchFamily="34" charset="-122"/>
            </a:endParaRPr>
          </a:p>
          <a:p>
            <a:pPr algn="just" eaLnBrk="1" hangingPunct="1">
              <a:lnSpc>
                <a:spcPct val="150000"/>
              </a:lnSpc>
              <a:spcBef>
                <a:spcPct val="0"/>
              </a:spcBef>
              <a:buFont typeface="Arial" panose="020B0604020202020204" pitchFamily="34" charset="0"/>
              <a:buNone/>
            </a:pPr>
            <a:r>
              <a:rPr lang="zh-CN" altLang="en-US" sz="1200" b="1" dirty="0" smtClean="0">
                <a:latin typeface="微软雅黑" panose="020B0503020204020204" pitchFamily="34" charset="-122"/>
                <a:ea typeface="微软雅黑" panose="020B0503020204020204" pitchFamily="34" charset="-122"/>
              </a:rPr>
              <a:t>合作设计单位：</a:t>
            </a:r>
            <a:r>
              <a:rPr lang="en-US" altLang="zh-CN" sz="1200" dirty="0" smtClean="0">
                <a:latin typeface="微软雅黑" panose="020B0503020204020204" pitchFamily="34" charset="-122"/>
                <a:ea typeface="微软雅黑" panose="020B0503020204020204" pitchFamily="34" charset="-122"/>
              </a:rPr>
              <a:t>SOM</a:t>
            </a:r>
            <a:endParaRPr lang="en-US" altLang="zh-CN" sz="1200" dirty="0">
              <a:latin typeface="微软雅黑" panose="020B0503020204020204" pitchFamily="34" charset="-122"/>
              <a:ea typeface="微软雅黑" panose="020B0503020204020204" pitchFamily="34" charset="-122"/>
            </a:endParaRPr>
          </a:p>
        </p:txBody>
      </p:sp>
      <p:sp>
        <p:nvSpPr>
          <p:cNvPr id="9221" name="标题 26"/>
          <p:cNvSpPr txBox="1">
            <a:spLocks noChangeArrowheads="1"/>
          </p:cNvSpPr>
          <p:nvPr/>
        </p:nvSpPr>
        <p:spPr bwMode="auto">
          <a:xfrm>
            <a:off x="1803400" y="5628005"/>
            <a:ext cx="25669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绿地山东国际金融中心</a:t>
            </a:r>
            <a:endParaRPr lang="en-US" altLang="zh-CN" sz="1200" b="1" dirty="0">
              <a:solidFill>
                <a:schemeClr val="bg1"/>
              </a:solidFill>
              <a:latin typeface="微软雅黑" panose="020B0503020204020204" pitchFamily="34" charset="-122"/>
              <a:ea typeface="微软雅黑" panose="020B0503020204020204" pitchFamily="34" charset="-122"/>
            </a:endParaRPr>
          </a:p>
          <a:p>
            <a:pPr eaLnBrk="1" hangingPunct="1">
              <a:lnSpc>
                <a:spcPct val="120000"/>
              </a:lnSpc>
              <a:spcBef>
                <a:spcPct val="0"/>
              </a:spcBef>
              <a:buFont typeface="Arial" panose="020B0604020202020204" pitchFamily="34" charset="0"/>
              <a:buNone/>
            </a:pPr>
            <a:r>
              <a:rPr lang="en-US" altLang="zh-CN" sz="1200" b="1" dirty="0">
                <a:solidFill>
                  <a:schemeClr val="bg1"/>
                </a:solidFill>
                <a:latin typeface="微软雅黑" panose="020B0503020204020204" pitchFamily="34" charset="-122"/>
                <a:ea typeface="微软雅黑" panose="020B0503020204020204" pitchFamily="34" charset="-122"/>
              </a:rPr>
              <a:t>GREENLAND SHANDONG IFC</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9220" name="矩形 19"/>
          <p:cNvSpPr>
            <a:spLocks noChangeArrowheads="1"/>
          </p:cNvSpPr>
          <p:nvPr/>
        </p:nvSpPr>
        <p:spPr bwMode="auto">
          <a:xfrm>
            <a:off x="0" y="5499100"/>
            <a:ext cx="2424113" cy="583045"/>
          </a:xfrm>
          <a:prstGeom prst="rect">
            <a:avLst/>
          </a:prstGeom>
          <a:solidFill>
            <a:srgbClr val="E11B22">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C55A11"/>
              </a:solidFill>
              <a:latin typeface="Arial" panose="020B0604020202020204" pitchFamily="34" charset="0"/>
              <a:cs typeface="Arial" panose="020B0604020202020204" pitchFamily="34" charset="0"/>
            </a:endParaRPr>
          </a:p>
        </p:txBody>
      </p:sp>
      <p:sp>
        <p:nvSpPr>
          <p:cNvPr id="3" name="标题 26"/>
          <p:cNvSpPr txBox="1">
            <a:spLocks noChangeArrowheads="1"/>
          </p:cNvSpPr>
          <p:nvPr/>
        </p:nvSpPr>
        <p:spPr bwMode="auto">
          <a:xfrm>
            <a:off x="0" y="5530850"/>
            <a:ext cx="25669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en-US" sz="1200" b="1" dirty="0">
                <a:solidFill>
                  <a:schemeClr val="bg1"/>
                </a:solidFill>
                <a:latin typeface="微软雅黑" panose="020B0503020204020204" pitchFamily="34" charset="-122"/>
                <a:ea typeface="微软雅黑" panose="020B0503020204020204" pitchFamily="34" charset="-122"/>
              </a:rPr>
              <a:t>绿地山东国际金融中心</a:t>
            </a:r>
            <a:endParaRPr lang="en-US" altLang="zh-CN" sz="1200" b="1" dirty="0">
              <a:solidFill>
                <a:schemeClr val="bg1"/>
              </a:solidFill>
              <a:latin typeface="微软雅黑" panose="020B0503020204020204" pitchFamily="34" charset="-122"/>
              <a:ea typeface="微软雅黑" panose="020B0503020204020204" pitchFamily="34" charset="-122"/>
            </a:endParaRPr>
          </a:p>
          <a:p>
            <a:pPr eaLnBrk="1" hangingPunct="1">
              <a:lnSpc>
                <a:spcPct val="120000"/>
              </a:lnSpc>
              <a:spcBef>
                <a:spcPct val="0"/>
              </a:spcBef>
              <a:buFont typeface="Arial" panose="020B0604020202020204" pitchFamily="34" charset="0"/>
              <a:buNone/>
            </a:pPr>
            <a:r>
              <a:rPr lang="en-US" altLang="zh-CN" sz="1200" b="1" dirty="0">
                <a:solidFill>
                  <a:schemeClr val="bg1"/>
                </a:solidFill>
                <a:latin typeface="微软雅黑" panose="020B0503020204020204" pitchFamily="34" charset="-122"/>
                <a:ea typeface="微软雅黑" panose="020B0503020204020204" pitchFamily="34" charset="-122"/>
              </a:rPr>
              <a:t>GREENLAND SHANDONG IFC</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88"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1"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2"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0514" name="标题 2">
            <a:hlinkClick r:id="" action="ppaction://noaction"/>
          </p:cNvPr>
          <p:cNvSpPr txBox="1"/>
          <p:nvPr/>
        </p:nvSpPr>
        <p:spPr>
          <a:xfrm>
            <a:off x="4462463" y="152400"/>
            <a:ext cx="623887" cy="277813"/>
          </a:xfrm>
          <a:prstGeom prst="rect">
            <a:avLst/>
          </a:prstGeom>
          <a:solidFill>
            <a:srgbClr val="C00000"/>
          </a:solidFill>
          <a:ln w="9525">
            <a:noFill/>
          </a:ln>
        </p:spPr>
        <p:txBody>
          <a:bodyPr/>
          <a:lstStyle/>
          <a:p>
            <a:pPr algn="ctr" eaLnBrk="1" latin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超高层</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94"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5"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7"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9"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1"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2"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0242" name="矩形 7"/>
          <p:cNvSpPr>
            <a:spLocks noChangeArrowheads="1"/>
          </p:cNvSpPr>
          <p:nvPr/>
        </p:nvSpPr>
        <p:spPr bwMode="auto">
          <a:xfrm>
            <a:off x="166370" y="894398"/>
            <a:ext cx="3408363"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44" tIns="95423" rIns="190844" bIns="95423">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建设单位：</a:t>
            </a:r>
            <a:r>
              <a:rPr lang="zh-CN" altLang="en-US" sz="1200" dirty="0">
                <a:latin typeface="微软雅黑" panose="020B0503020204020204" pitchFamily="34" charset="-122"/>
                <a:ea typeface="微软雅黑" panose="020B0503020204020204" pitchFamily="34" charset="-122"/>
              </a:rPr>
              <a:t>华润置地</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济南华泉房地产开发有限公司</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用途</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商业、办公、公共空间、酒店、公寓</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smtClean="0">
                <a:latin typeface="微软雅黑" panose="020B0503020204020204" pitchFamily="34" charset="-122"/>
                <a:ea typeface="微软雅黑" panose="020B0503020204020204" pitchFamily="34" charset="-122"/>
              </a:rPr>
              <a:t>设计年份</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2018</a:t>
            </a:r>
            <a:r>
              <a:rPr lang="zh-CN" altLang="en-US" sz="1200" dirty="0">
                <a:latin typeface="微软雅黑" panose="020B0503020204020204" pitchFamily="34" charset="-122"/>
                <a:ea typeface="微软雅黑" panose="020B0503020204020204" pitchFamily="34" charset="-122"/>
              </a:rPr>
              <a:t>年至今</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建设地点</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山东济南</a:t>
            </a:r>
            <a:r>
              <a:rPr lang="en-US" altLang="zh-CN" sz="1200" dirty="0">
                <a:latin typeface="微软雅黑" panose="020B0503020204020204" pitchFamily="34" charset="-122"/>
                <a:ea typeface="微软雅黑" panose="020B0503020204020204" pitchFamily="34" charset="-122"/>
              </a:rPr>
              <a:t>	</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总建筑面积</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20</a:t>
            </a:r>
            <a:r>
              <a:rPr lang="zh-CN" altLang="en-US" sz="1200" dirty="0">
                <a:latin typeface="微软雅黑" panose="020B0503020204020204" pitchFamily="34" charset="-122"/>
                <a:ea typeface="微软雅黑" panose="020B0503020204020204" pitchFamily="34" charset="-122"/>
              </a:rPr>
              <a:t>万平方米</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建筑高度</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241.5</a:t>
            </a:r>
            <a:r>
              <a:rPr lang="zh-CN" altLang="en-US" sz="1200" dirty="0">
                <a:latin typeface="微软雅黑" panose="020B0503020204020204" pitchFamily="34" charset="-122"/>
                <a:ea typeface="微软雅黑" panose="020B0503020204020204" pitchFamily="34" charset="-122"/>
              </a:rPr>
              <a:t>米</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latin typeface="微软雅黑" panose="020B0503020204020204" pitchFamily="34" charset="-122"/>
              <a:ea typeface="微软雅黑" panose="020B0503020204020204" pitchFamily="34" charset="-122"/>
            </a:endParaRPr>
          </a:p>
        </p:txBody>
      </p:sp>
      <p:sp>
        <p:nvSpPr>
          <p:cNvPr id="10243" name="矩形 8"/>
          <p:cNvSpPr>
            <a:spLocks noChangeArrowheads="1"/>
          </p:cNvSpPr>
          <p:nvPr/>
        </p:nvSpPr>
        <p:spPr bwMode="auto">
          <a:xfrm>
            <a:off x="0" y="6092825"/>
            <a:ext cx="2565400" cy="468313"/>
          </a:xfrm>
          <a:prstGeom prst="rect">
            <a:avLst/>
          </a:prstGeom>
          <a:solidFill>
            <a:srgbClr val="E11B22">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a:solidFill>
                <a:srgbClr val="C55A11"/>
              </a:solidFill>
            </a:endParaRPr>
          </a:p>
        </p:txBody>
      </p:sp>
      <p:sp>
        <p:nvSpPr>
          <p:cNvPr id="10244" name="标题 5"/>
          <p:cNvSpPr txBox="1">
            <a:spLocks noChangeArrowheads="1"/>
          </p:cNvSpPr>
          <p:nvPr/>
        </p:nvSpPr>
        <p:spPr bwMode="auto">
          <a:xfrm>
            <a:off x="166688" y="6156325"/>
            <a:ext cx="34083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en-US" sz="1200" b="1" dirty="0">
                <a:solidFill>
                  <a:schemeClr val="bg1"/>
                </a:solidFill>
                <a:ea typeface="微软雅黑" panose="020B0503020204020204" pitchFamily="34" charset="-122"/>
              </a:rPr>
              <a:t>济南</a:t>
            </a:r>
            <a:r>
              <a:rPr lang="en-US" altLang="zh-CN" sz="1200" b="1" dirty="0">
                <a:solidFill>
                  <a:schemeClr val="bg1"/>
                </a:solidFill>
                <a:ea typeface="微软雅黑" panose="020B0503020204020204" pitchFamily="34" charset="-122"/>
              </a:rPr>
              <a:t>CBD</a:t>
            </a:r>
            <a:r>
              <a:rPr lang="zh-CN" altLang="en-US" sz="1200" b="1" dirty="0">
                <a:solidFill>
                  <a:schemeClr val="bg1"/>
                </a:solidFill>
                <a:ea typeface="微软雅黑" panose="020B0503020204020204" pitchFamily="34" charset="-122"/>
              </a:rPr>
              <a:t>华润超高层项目</a:t>
            </a:r>
            <a:endParaRPr lang="zh-CN" altLang="en-US" sz="1200" b="1" dirty="0">
              <a:solidFill>
                <a:schemeClr val="bg1"/>
              </a:solidFill>
              <a:ea typeface="微软雅黑" panose="020B0503020204020204" pitchFamily="34" charset="-122"/>
            </a:endParaRPr>
          </a:p>
        </p:txBody>
      </p:sp>
      <p:pic>
        <p:nvPicPr>
          <p:cNvPr id="10248" name="图片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262620" y="221298"/>
            <a:ext cx="32146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6788" y="221615"/>
            <a:ext cx="4522787"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1"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2"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0514" name="标题 2">
            <a:hlinkClick r:id="" action="ppaction://noaction"/>
          </p:cNvPr>
          <p:cNvSpPr txBox="1"/>
          <p:nvPr/>
        </p:nvSpPr>
        <p:spPr>
          <a:xfrm>
            <a:off x="4462463" y="152400"/>
            <a:ext cx="623887" cy="277813"/>
          </a:xfrm>
          <a:prstGeom prst="rect">
            <a:avLst/>
          </a:prstGeom>
          <a:solidFill>
            <a:srgbClr val="C00000"/>
          </a:solidFill>
          <a:ln w="9525">
            <a:noFill/>
          </a:ln>
        </p:spPr>
        <p:txBody>
          <a:bodyPr/>
          <a:lstStyle/>
          <a:p>
            <a:pPr algn="ctr" eaLnBrk="1" latin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超高层</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94"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5"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7"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9"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1"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2"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823200" y="3033713"/>
            <a:ext cx="1079500" cy="246063"/>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效果图</a:t>
            </a:r>
            <a:endPar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sp>
        <p:nvSpPr>
          <p:cNvPr id="10" name="TextBox 9"/>
          <p:cNvSpPr txBox="1"/>
          <p:nvPr/>
        </p:nvSpPr>
        <p:spPr>
          <a:xfrm>
            <a:off x="2973388" y="3033713"/>
            <a:ext cx="1081088" cy="246063"/>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实景照片</a:t>
            </a:r>
            <a:endParaRPr kumimoji="0" lang="en-US" altLang="zh-CN"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0244" name="标题 5"/>
          <p:cNvSpPr txBox="1">
            <a:spLocks noChangeArrowheads="1"/>
          </p:cNvSpPr>
          <p:nvPr/>
        </p:nvSpPr>
        <p:spPr bwMode="auto">
          <a:xfrm>
            <a:off x="166688" y="6156325"/>
            <a:ext cx="34083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en-US" sz="1200" b="1" dirty="0">
                <a:solidFill>
                  <a:schemeClr val="bg1"/>
                </a:solidFill>
                <a:ea typeface="微软雅黑" panose="020B0503020204020204" pitchFamily="34" charset="-122"/>
              </a:rPr>
              <a:t>济南</a:t>
            </a:r>
            <a:r>
              <a:rPr lang="en-US" altLang="zh-CN" sz="1200" b="1" dirty="0">
                <a:solidFill>
                  <a:schemeClr val="bg1"/>
                </a:solidFill>
                <a:ea typeface="微软雅黑" panose="020B0503020204020204" pitchFamily="34" charset="-122"/>
              </a:rPr>
              <a:t>CBD</a:t>
            </a:r>
            <a:r>
              <a:rPr lang="zh-CN" altLang="en-US" sz="1200" b="1" dirty="0">
                <a:solidFill>
                  <a:schemeClr val="bg1"/>
                </a:solidFill>
                <a:ea typeface="微软雅黑" panose="020B0503020204020204" pitchFamily="34" charset="-122"/>
              </a:rPr>
              <a:t>华润超高层项目</a:t>
            </a:r>
            <a:endParaRPr lang="zh-CN" altLang="en-US" sz="1200" b="1" dirty="0">
              <a:solidFill>
                <a:schemeClr val="bg1"/>
              </a:solidFill>
              <a:ea typeface="微软雅黑" panose="020B0503020204020204" pitchFamily="34" charset="-122"/>
            </a:endParaRPr>
          </a:p>
        </p:txBody>
      </p:sp>
      <p:sp>
        <p:nvSpPr>
          <p:cNvPr id="12291" name="矩形 8"/>
          <p:cNvSpPr>
            <a:spLocks noChangeArrowheads="1"/>
          </p:cNvSpPr>
          <p:nvPr/>
        </p:nvSpPr>
        <p:spPr bwMode="auto">
          <a:xfrm>
            <a:off x="0" y="6092825"/>
            <a:ext cx="2273300" cy="468313"/>
          </a:xfrm>
          <a:prstGeom prst="rect">
            <a:avLst/>
          </a:prstGeom>
          <a:solidFill>
            <a:srgbClr val="E11B22">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a:solidFill>
                <a:srgbClr val="C55A11"/>
              </a:solidFill>
            </a:endParaRPr>
          </a:p>
        </p:txBody>
      </p:sp>
      <p:sp>
        <p:nvSpPr>
          <p:cNvPr id="12292" name="标题 5"/>
          <p:cNvSpPr txBox="1">
            <a:spLocks noChangeArrowheads="1"/>
          </p:cNvSpPr>
          <p:nvPr/>
        </p:nvSpPr>
        <p:spPr bwMode="auto">
          <a:xfrm>
            <a:off x="219075" y="6145213"/>
            <a:ext cx="19224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en-US" sz="1200" b="1">
                <a:solidFill>
                  <a:schemeClr val="bg1"/>
                </a:solidFill>
                <a:ea typeface="微软雅黑" panose="020B0503020204020204" pitchFamily="34" charset="-122"/>
              </a:rPr>
              <a:t>济南</a:t>
            </a:r>
            <a:r>
              <a:rPr lang="en-US" altLang="zh-CN" sz="1200" b="1">
                <a:solidFill>
                  <a:schemeClr val="bg1"/>
                </a:solidFill>
                <a:ea typeface="微软雅黑" panose="020B0503020204020204" pitchFamily="34" charset="-122"/>
              </a:rPr>
              <a:t>CBD</a:t>
            </a:r>
            <a:r>
              <a:rPr lang="zh-CN" altLang="en-US" sz="1200" b="1">
                <a:solidFill>
                  <a:schemeClr val="bg1"/>
                </a:solidFill>
                <a:ea typeface="微软雅黑" panose="020B0503020204020204" pitchFamily="34" charset="-122"/>
              </a:rPr>
              <a:t>中信泰富济南尊</a:t>
            </a:r>
            <a:endParaRPr lang="zh-CN" altLang="en-US" sz="1200" b="1">
              <a:solidFill>
                <a:schemeClr val="bg1"/>
              </a:solidFill>
              <a:ea typeface="微软雅黑" panose="020B0503020204020204" pitchFamily="34" charset="-122"/>
            </a:endParaRPr>
          </a:p>
        </p:txBody>
      </p:sp>
      <p:pic>
        <p:nvPicPr>
          <p:cNvPr id="12296" name="图片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93720" y="1433195"/>
            <a:ext cx="4729480" cy="486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7650" y="438363"/>
            <a:ext cx="4324350"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矩形 7"/>
          <p:cNvSpPr>
            <a:spLocks noChangeArrowheads="1"/>
          </p:cNvSpPr>
          <p:nvPr/>
        </p:nvSpPr>
        <p:spPr bwMode="auto">
          <a:xfrm>
            <a:off x="0" y="678815"/>
            <a:ext cx="3789363" cy="268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44" tIns="95423" rIns="190844" bIns="95423">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建设单位：</a:t>
            </a:r>
            <a:r>
              <a:rPr lang="zh-CN" altLang="en-US" sz="1200" dirty="0">
                <a:latin typeface="微软雅黑" panose="020B0503020204020204" pitchFamily="34" charset="-122"/>
                <a:ea typeface="微软雅黑" panose="020B0503020204020204" pitchFamily="34" charset="-122"/>
              </a:rPr>
              <a:t>中信泰富</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济南信泰置业有限公司</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用途</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商业、办公、公共空间、酒店、公寓</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smtClean="0">
                <a:latin typeface="微软雅黑" panose="020B0503020204020204" pitchFamily="34" charset="-122"/>
                <a:ea typeface="微软雅黑" panose="020B0503020204020204" pitchFamily="34" charset="-122"/>
              </a:rPr>
              <a:t>设计年份</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2019</a:t>
            </a:r>
            <a:r>
              <a:rPr lang="zh-CN" altLang="en-US" sz="1200" dirty="0">
                <a:latin typeface="微软雅黑" panose="020B0503020204020204" pitchFamily="34" charset="-122"/>
                <a:ea typeface="微软雅黑" panose="020B0503020204020204" pitchFamily="34" charset="-122"/>
              </a:rPr>
              <a:t>年至今</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建设地点</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山东济南</a:t>
            </a:r>
            <a:r>
              <a:rPr lang="en-US" altLang="zh-CN" sz="1200" dirty="0">
                <a:latin typeface="微软雅黑" panose="020B0503020204020204" pitchFamily="34" charset="-122"/>
                <a:ea typeface="微软雅黑" panose="020B0503020204020204" pitchFamily="34" charset="-122"/>
              </a:rPr>
              <a:t>	</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总建筑面积</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29.3</a:t>
            </a:r>
            <a:r>
              <a:rPr lang="zh-CN" altLang="en-US" sz="1200" dirty="0">
                <a:latin typeface="微软雅黑" panose="020B0503020204020204" pitchFamily="34" charset="-122"/>
                <a:ea typeface="微软雅黑" panose="020B0503020204020204" pitchFamily="34" charset="-122"/>
              </a:rPr>
              <a:t>万平方米</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建筑高度</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330</a:t>
            </a:r>
            <a:r>
              <a:rPr lang="zh-CN" altLang="en-US" sz="1200" dirty="0">
                <a:latin typeface="微软雅黑" panose="020B0503020204020204" pitchFamily="34" charset="-122"/>
                <a:ea typeface="微软雅黑" panose="020B0503020204020204" pitchFamily="34" charset="-122"/>
              </a:rPr>
              <a:t>米</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合作单位：</a:t>
            </a:r>
            <a:r>
              <a:rPr lang="en-US" altLang="zh-CN" sz="1200" dirty="0" err="1">
                <a:latin typeface="微软雅黑" panose="020B0503020204020204" pitchFamily="34" charset="-122"/>
                <a:ea typeface="微软雅黑" panose="020B0503020204020204" pitchFamily="34" charset="-122"/>
              </a:rPr>
              <a:t>Aedas</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latin typeface="微软雅黑" panose="020B0503020204020204" pitchFamily="34" charset="-122"/>
              <a:ea typeface="微软雅黑" panose="020B0503020204020204" pitchFamily="34" charset="-122"/>
            </a:endParaRPr>
          </a:p>
        </p:txBody>
      </p:sp>
      <p:sp>
        <p:nvSpPr>
          <p:cNvPr id="88"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1"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2"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0514" name="标题 2">
            <a:hlinkClick r:id="" action="ppaction://noaction"/>
          </p:cNvPr>
          <p:cNvSpPr txBox="1"/>
          <p:nvPr/>
        </p:nvSpPr>
        <p:spPr>
          <a:xfrm>
            <a:off x="4462463" y="152400"/>
            <a:ext cx="623887" cy="277813"/>
          </a:xfrm>
          <a:prstGeom prst="rect">
            <a:avLst/>
          </a:prstGeom>
          <a:solidFill>
            <a:srgbClr val="C00000"/>
          </a:solidFill>
          <a:ln w="9525">
            <a:noFill/>
          </a:ln>
        </p:spPr>
        <p:txBody>
          <a:bodyPr/>
          <a:lstStyle/>
          <a:p>
            <a:pPr algn="ctr" eaLnBrk="1" latin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超高层</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94"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5"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7"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9"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1"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2"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823200" y="3033713"/>
            <a:ext cx="1079500" cy="246063"/>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效果图</a:t>
            </a:r>
            <a:endPar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sp>
        <p:nvSpPr>
          <p:cNvPr id="10" name="TextBox 9"/>
          <p:cNvSpPr txBox="1"/>
          <p:nvPr/>
        </p:nvSpPr>
        <p:spPr>
          <a:xfrm>
            <a:off x="2973388" y="3033713"/>
            <a:ext cx="1081088" cy="246063"/>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实景照片</a:t>
            </a:r>
            <a:endParaRPr kumimoji="0" lang="en-US" altLang="zh-CN"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0244" name="标题 5"/>
          <p:cNvSpPr txBox="1">
            <a:spLocks noChangeArrowheads="1"/>
          </p:cNvSpPr>
          <p:nvPr/>
        </p:nvSpPr>
        <p:spPr bwMode="auto">
          <a:xfrm>
            <a:off x="166688" y="6156325"/>
            <a:ext cx="34083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en-US" sz="1200" b="1" dirty="0">
                <a:solidFill>
                  <a:schemeClr val="bg1"/>
                </a:solidFill>
                <a:ea typeface="微软雅黑" panose="020B0503020204020204" pitchFamily="34" charset="-122"/>
              </a:rPr>
              <a:t>济南</a:t>
            </a:r>
            <a:r>
              <a:rPr lang="en-US" altLang="zh-CN" sz="1200" b="1" dirty="0">
                <a:solidFill>
                  <a:schemeClr val="bg1"/>
                </a:solidFill>
                <a:ea typeface="微软雅黑" panose="020B0503020204020204" pitchFamily="34" charset="-122"/>
              </a:rPr>
              <a:t>CBD</a:t>
            </a:r>
            <a:r>
              <a:rPr lang="zh-CN" altLang="en-US" sz="1200" b="1" dirty="0">
                <a:solidFill>
                  <a:schemeClr val="bg1"/>
                </a:solidFill>
                <a:ea typeface="微软雅黑" panose="020B0503020204020204" pitchFamily="34" charset="-122"/>
              </a:rPr>
              <a:t>华润超高层目</a:t>
            </a:r>
            <a:endParaRPr lang="zh-CN" altLang="en-US" sz="1200" b="1" dirty="0">
              <a:solidFill>
                <a:schemeClr val="bg1"/>
              </a:solidFill>
              <a:ea typeface="微软雅黑" panose="020B0503020204020204" pitchFamily="34" charset="-122"/>
            </a:endParaRPr>
          </a:p>
        </p:txBody>
      </p:sp>
      <p:pic>
        <p:nvPicPr>
          <p:cNvPr id="13314" name="图片 2"/>
          <p:cNvPicPr>
            <a:picLocks noChangeAspect="1" noChangeArrowheads="1"/>
          </p:cNvPicPr>
          <p:nvPr/>
        </p:nvPicPr>
        <p:blipFill>
          <a:blip r:embed="rId1"/>
          <a:srcRect/>
          <a:stretch>
            <a:fillRect/>
          </a:stretch>
        </p:blipFill>
        <p:spPr bwMode="auto">
          <a:xfrm>
            <a:off x="8150225" y="890588"/>
            <a:ext cx="3776663"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图片 3"/>
          <p:cNvPicPr>
            <a:picLocks noChangeAspect="1" noChangeArrowheads="1"/>
          </p:cNvPicPr>
          <p:nvPr/>
        </p:nvPicPr>
        <p:blipFill>
          <a:blip r:embed="rId2"/>
          <a:srcRect/>
          <a:stretch>
            <a:fillRect/>
          </a:stretch>
        </p:blipFill>
        <p:spPr bwMode="auto">
          <a:xfrm>
            <a:off x="2468563" y="890588"/>
            <a:ext cx="5681662"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矩形 7"/>
          <p:cNvSpPr>
            <a:spLocks noChangeArrowheads="1"/>
          </p:cNvSpPr>
          <p:nvPr/>
        </p:nvSpPr>
        <p:spPr bwMode="auto">
          <a:xfrm>
            <a:off x="0" y="509270"/>
            <a:ext cx="7608888" cy="379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44" tIns="95423" rIns="190844" bIns="95423">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建设单位：</a:t>
            </a:r>
            <a:r>
              <a:rPr lang="zh-CN" altLang="en-US" sz="1200" dirty="0">
                <a:latin typeface="微软雅黑" panose="020B0503020204020204" pitchFamily="34" charset="-122"/>
                <a:ea typeface="微软雅黑" panose="020B0503020204020204" pitchFamily="34" charset="-122"/>
              </a:rPr>
              <a:t>济南城市投资集团有限公司</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rPr>
              <a:t>（济南立诚置业有限公司）</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用途</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商业、办公、公共空间、</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rPr>
              <a:t>酒店、大型停车场、公寓</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设计</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竣工年份</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2018</a:t>
            </a:r>
            <a:r>
              <a:rPr lang="zh-CN" altLang="en-US" sz="1200" dirty="0">
                <a:latin typeface="微软雅黑" panose="020B0503020204020204" pitchFamily="34" charset="-122"/>
                <a:ea typeface="微软雅黑" panose="020B0503020204020204" pitchFamily="34" charset="-122"/>
              </a:rPr>
              <a:t>年至今</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建设地点</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山东济南</a:t>
            </a:r>
            <a:r>
              <a:rPr lang="en-US" altLang="zh-CN" sz="1200" dirty="0">
                <a:latin typeface="微软雅黑" panose="020B0503020204020204" pitchFamily="34" charset="-122"/>
                <a:ea typeface="微软雅黑" panose="020B0503020204020204" pitchFamily="34" charset="-122"/>
              </a:rPr>
              <a:t>	</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总建筑面积</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86.6</a:t>
            </a:r>
            <a:r>
              <a:rPr lang="zh-CN" altLang="en-US" sz="1200" dirty="0">
                <a:latin typeface="微软雅黑" panose="020B0503020204020204" pitchFamily="34" charset="-122"/>
                <a:ea typeface="微软雅黑" panose="020B0503020204020204" pitchFamily="34" charset="-122"/>
              </a:rPr>
              <a:t>万平方米</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用地面积</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151</a:t>
            </a:r>
            <a:r>
              <a:rPr lang="zh-CN" altLang="en-US" sz="1200" dirty="0">
                <a:latin typeface="微软雅黑" panose="020B0503020204020204" pitchFamily="34" charset="-122"/>
                <a:ea typeface="微软雅黑" panose="020B0503020204020204" pitchFamily="34" charset="-122"/>
              </a:rPr>
              <a:t>亩</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建筑高度：</a:t>
            </a:r>
            <a:r>
              <a:rPr lang="zh-CN" altLang="en-US" sz="1200" dirty="0">
                <a:latin typeface="微软雅黑" panose="020B0503020204020204" pitchFamily="34" charset="-122"/>
                <a:ea typeface="微软雅黑" panose="020B0503020204020204" pitchFamily="34" charset="-122"/>
              </a:rPr>
              <a:t>21</a:t>
            </a:r>
            <a:r>
              <a:rPr lang="en-US" altLang="zh-CN" sz="1200" dirty="0">
                <a:latin typeface="微软雅黑" panose="020B0503020204020204" pitchFamily="34" charset="-122"/>
                <a:ea typeface="微软雅黑" panose="020B0503020204020204" pitchFamily="34" charset="-122"/>
              </a:rPr>
              <a:t>5</a:t>
            </a:r>
            <a:r>
              <a:rPr lang="zh-CN" altLang="en-US" sz="1200" dirty="0" smtClean="0">
                <a:latin typeface="微软雅黑" panose="020B0503020204020204" pitchFamily="34" charset="-122"/>
                <a:ea typeface="微软雅黑" panose="020B0503020204020204" pitchFamily="34" charset="-122"/>
              </a:rPr>
              <a:t>米</a:t>
            </a:r>
            <a:endParaRPr lang="en-US" altLang="zh-CN" sz="1200" dirty="0" smtClean="0">
              <a:latin typeface="微软雅黑" panose="020B0503020204020204" pitchFamily="34" charset="-122"/>
              <a:ea typeface="微软雅黑" panose="020B0503020204020204" pitchFamily="34" charset="-122"/>
            </a:endParaRPr>
          </a:p>
          <a:p>
            <a:pPr eaLnBrk="1" hangingPunct="1">
              <a:lnSpc>
                <a:spcPct val="150000"/>
              </a:lnSpc>
              <a:spcBef>
                <a:spcPct val="0"/>
              </a:spcBef>
              <a:buNone/>
            </a:pPr>
            <a:r>
              <a:rPr lang="en-US" altLang="en-US" sz="1200" b="1" noProof="1" smtClean="0">
                <a:latin typeface="微软雅黑" panose="020B0503020204020204" pitchFamily="34" charset="-122"/>
                <a:ea typeface="微软雅黑" panose="020B0503020204020204" pitchFamily="34" charset="-122"/>
              </a:rPr>
              <a:t>ECADI</a:t>
            </a:r>
            <a:r>
              <a:rPr lang="zh-CN" altLang="en-US" sz="1200" b="1" noProof="1" smtClean="0">
                <a:latin typeface="微软雅黑" panose="020B0503020204020204" pitchFamily="34" charset="-122"/>
                <a:ea typeface="微软雅黑" panose="020B0503020204020204" pitchFamily="34" charset="-122"/>
              </a:rPr>
              <a:t>承担角色</a:t>
            </a:r>
            <a:r>
              <a:rPr lang="zh-CN" altLang="en-US" sz="1200" noProof="1" smtClean="0">
                <a:latin typeface="微软雅黑" panose="020B0503020204020204" pitchFamily="34" charset="-122"/>
                <a:ea typeface="微软雅黑" panose="020B0503020204020204" pitchFamily="34" charset="-122"/>
              </a:rPr>
              <a:t>：</a:t>
            </a:r>
            <a:endParaRPr lang="zh-CN" altLang="en-US" sz="1200" noProof="1" smtClean="0">
              <a:latin typeface="微软雅黑" panose="020B0503020204020204" pitchFamily="34" charset="-122"/>
              <a:ea typeface="微软雅黑" panose="020B0503020204020204" pitchFamily="34" charset="-122"/>
            </a:endParaRPr>
          </a:p>
          <a:p>
            <a:pPr eaLnBrk="1" hangingPunct="1">
              <a:lnSpc>
                <a:spcPct val="150000"/>
              </a:lnSpc>
              <a:spcBef>
                <a:spcPct val="0"/>
              </a:spcBef>
              <a:buNone/>
            </a:pPr>
            <a:r>
              <a:rPr lang="zh-CN" altLang="en-US" sz="1200" noProof="1" smtClean="0">
                <a:latin typeface="微软雅黑" panose="020B0503020204020204" pitchFamily="34" charset="-122"/>
                <a:ea typeface="微软雅黑" panose="020B0503020204020204" pitchFamily="34" charset="-122"/>
              </a:rPr>
              <a:t>原创设计，方案至扩初设计</a:t>
            </a:r>
            <a:endParaRPr lang="en-US" altLang="zh-CN" sz="1200" dirty="0" smtClean="0">
              <a:solidFill>
                <a:srgbClr val="000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latin typeface="微软雅黑" panose="020B0503020204020204" pitchFamily="34" charset="-122"/>
              <a:ea typeface="微软雅黑" panose="020B0503020204020204" pitchFamily="34" charset="-122"/>
            </a:endParaRPr>
          </a:p>
        </p:txBody>
      </p:sp>
      <p:sp>
        <p:nvSpPr>
          <p:cNvPr id="13317" name="矩形 8"/>
          <p:cNvSpPr>
            <a:spLocks noChangeArrowheads="1"/>
          </p:cNvSpPr>
          <p:nvPr/>
        </p:nvSpPr>
        <p:spPr bwMode="auto">
          <a:xfrm>
            <a:off x="0" y="6092825"/>
            <a:ext cx="2468563" cy="468313"/>
          </a:xfrm>
          <a:prstGeom prst="rect">
            <a:avLst/>
          </a:prstGeom>
          <a:solidFill>
            <a:srgbClr val="E11B22">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a:solidFill>
                <a:srgbClr val="C55A11"/>
              </a:solidFill>
            </a:endParaRPr>
          </a:p>
        </p:txBody>
      </p:sp>
      <p:sp>
        <p:nvSpPr>
          <p:cNvPr id="13318" name="标题 5"/>
          <p:cNvSpPr txBox="1">
            <a:spLocks noChangeArrowheads="1"/>
          </p:cNvSpPr>
          <p:nvPr/>
        </p:nvSpPr>
        <p:spPr bwMode="auto">
          <a:xfrm>
            <a:off x="-317" y="6156325"/>
            <a:ext cx="34083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zh-CN" sz="1200" b="1">
                <a:solidFill>
                  <a:schemeClr val="bg1"/>
                </a:solidFill>
                <a:latin typeface="微软雅黑" panose="020B0503020204020204" pitchFamily="34" charset="-122"/>
                <a:ea typeface="微软雅黑" panose="020B0503020204020204" pitchFamily="34" charset="-122"/>
              </a:rPr>
              <a:t>济南奥体东地块建设项目</a:t>
            </a:r>
            <a:endParaRPr lang="zh-CN" altLang="zh-CN" sz="1200" b="1">
              <a:solidFill>
                <a:schemeClr val="bg1"/>
              </a:solidFill>
              <a:latin typeface="微软雅黑" panose="020B0503020204020204" pitchFamily="34" charset="-122"/>
              <a:ea typeface="微软雅黑" panose="020B0503020204020204" pitchFamily="34" charset="-122"/>
            </a:endParaRPr>
          </a:p>
        </p:txBody>
      </p:sp>
      <p:sp>
        <p:nvSpPr>
          <p:cNvPr id="88"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1"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2"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0514" name="标题 2">
            <a:hlinkClick r:id="" action="ppaction://noaction"/>
          </p:cNvPr>
          <p:cNvSpPr txBox="1"/>
          <p:nvPr/>
        </p:nvSpPr>
        <p:spPr>
          <a:xfrm>
            <a:off x="4462463" y="152400"/>
            <a:ext cx="623887" cy="277813"/>
          </a:xfrm>
          <a:prstGeom prst="rect">
            <a:avLst/>
          </a:prstGeom>
          <a:solidFill>
            <a:srgbClr val="C00000"/>
          </a:solidFill>
          <a:ln w="9525">
            <a:noFill/>
          </a:ln>
        </p:spPr>
        <p:txBody>
          <a:bodyPr/>
          <a:lstStyle/>
          <a:p>
            <a:pPr algn="ctr" eaLnBrk="1" latin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超高层</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94"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5"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7"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9"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1"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2"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3"/>
          <p:cNvSpPr>
            <a:spLocks noGrp="1"/>
          </p:cNvSpPr>
          <p:nvPr>
            <p:ph type="title"/>
          </p:nvPr>
        </p:nvSpPr>
        <p:spPr>
          <a:xfrm>
            <a:off x="350838" y="719138"/>
            <a:ext cx="7119937" cy="731837"/>
          </a:xfrm>
          <a:noFill/>
          <a:ln>
            <a:noFill/>
          </a:ln>
        </p:spPr>
        <p:txBody>
          <a:bodyPr/>
          <a:lstStyle/>
          <a:p>
            <a:pPr defTabSz="457200" fontAlgn="base">
              <a:spcAft>
                <a:spcPct val="0"/>
              </a:spcAft>
            </a:pPr>
            <a:r>
              <a:rPr lang="zh-CN" altLang="en-US" kern="1200" dirty="0">
                <a:solidFill>
                  <a:srgbClr val="E11B22"/>
                </a:solidFill>
                <a:latin typeface="Arial" panose="020B0604020202020204" pitchFamily="34" charset="0"/>
                <a:ea typeface="微软雅黑" panose="020B0503020204020204" pitchFamily="34" charset="-122"/>
                <a:cs typeface="+mj-cs"/>
              </a:rPr>
              <a:t>历史</a:t>
            </a:r>
            <a:br>
              <a:rPr lang="en-US" altLang="zh-CN" sz="1600" kern="1200" dirty="0">
                <a:solidFill>
                  <a:srgbClr val="E11B22"/>
                </a:solidFill>
                <a:latin typeface="Arial" panose="020B0604020202020204" pitchFamily="34" charset="0"/>
                <a:ea typeface="微软雅黑" panose="020B0503020204020204" pitchFamily="34" charset="-122"/>
                <a:cs typeface="+mj-cs"/>
              </a:rPr>
            </a:br>
            <a:r>
              <a:rPr lang="en-US" altLang="zh-CN" sz="1600" kern="1200" dirty="0">
                <a:solidFill>
                  <a:srgbClr val="E11B22"/>
                </a:solidFill>
                <a:latin typeface="Arial" panose="020B0604020202020204" pitchFamily="34" charset="0"/>
                <a:ea typeface="微软雅黑" panose="020B0503020204020204" pitchFamily="34" charset="-122"/>
                <a:cs typeface="+mj-cs"/>
              </a:rPr>
              <a:t>History</a:t>
            </a:r>
            <a:endParaRPr lang="zh-CN" altLang="en-US" sz="1600" kern="1200" dirty="0">
              <a:solidFill>
                <a:srgbClr val="E11B22"/>
              </a:solidFill>
              <a:latin typeface="Arial" panose="020B0604020202020204" pitchFamily="34" charset="0"/>
              <a:ea typeface="微软雅黑" panose="020B0503020204020204" pitchFamily="34" charset="-122"/>
              <a:cs typeface="+mj-cs"/>
            </a:endParaRPr>
          </a:p>
        </p:txBody>
      </p:sp>
      <p:sp>
        <p:nvSpPr>
          <p:cNvPr id="5" name="文本占位符 4"/>
          <p:cNvSpPr>
            <a:spLocks noGrp="1"/>
          </p:cNvSpPr>
          <p:nvPr>
            <p:ph type="body" sz="quarter" idx="10"/>
          </p:nvPr>
        </p:nvSpPr>
        <p:spPr>
          <a:xfrm>
            <a:off x="350838" y="165100"/>
            <a:ext cx="3557588" cy="273050"/>
          </a:xfr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a:rPr>
              <a:t>企业概况</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Arial" panose="020B0604020202020204"/>
                <a:ea typeface="华文细黑" panose="02010600040101010101" pitchFamily="2" charset="-122"/>
                <a:cs typeface="Arial" panose="020B0604020202020204"/>
              </a:rPr>
              <a:t>  </a:t>
            </a:r>
            <a:r>
              <a:rPr kumimoji="1"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rPr>
              <a:t>General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rPr>
              <a:t>Information</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 name="矩形 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8197" name="文本占位符 5"/>
          <p:cNvSpPr>
            <a:spLocks noGrp="1"/>
          </p:cNvSpPr>
          <p:nvPr>
            <p:ph type="body" sz="quarter" idx="12"/>
          </p:nvPr>
        </p:nvSpPr>
        <p:spPr>
          <a:xfrm>
            <a:off x="527050" y="5659438"/>
            <a:ext cx="3073400" cy="290512"/>
          </a:xfrm>
          <a:noFill/>
          <a:ln>
            <a:noFill/>
          </a:ln>
        </p:spPr>
        <p:txBody>
          <a:bodyPr/>
          <a:lstStyle/>
          <a:p>
            <a:pPr defTabSz="457200" eaLnBrk="1" hangingPunct="1">
              <a:spcBef>
                <a:spcPct val="0"/>
              </a:spcBef>
            </a:pPr>
            <a:r>
              <a:rPr lang="en-US" altLang="zh-CN" kern="1200" dirty="0">
                <a:solidFill>
                  <a:schemeClr val="bg1"/>
                </a:solidFill>
                <a:latin typeface="Arial" panose="020B0604020202020204" pitchFamily="34" charset="0"/>
                <a:ea typeface="微软雅黑" panose="020B0503020204020204" pitchFamily="34" charset="-122"/>
                <a:cs typeface="+mn-cs"/>
              </a:rPr>
              <a:t>1952</a:t>
            </a:r>
            <a:r>
              <a:rPr lang="zh-CN" altLang="en-US" kern="1200" dirty="0">
                <a:solidFill>
                  <a:schemeClr val="bg1"/>
                </a:solidFill>
                <a:latin typeface="微软雅黑" panose="020B0503020204020204" pitchFamily="34" charset="-122"/>
                <a:ea typeface="微软雅黑" panose="020B0503020204020204" pitchFamily="34" charset="-122"/>
                <a:cs typeface="+mn-cs"/>
              </a:rPr>
              <a:t>年</a:t>
            </a:r>
            <a:r>
              <a:rPr lang="zh-CN" altLang="zh-CN" kern="1200" dirty="0">
                <a:solidFill>
                  <a:schemeClr val="bg1"/>
                </a:solidFill>
                <a:latin typeface="微软雅黑" panose="020B0503020204020204" pitchFamily="34" charset="-122"/>
                <a:ea typeface="微软雅黑" panose="020B0503020204020204" pitchFamily="34" charset="-122"/>
                <a:cs typeface="+mn-cs"/>
              </a:rPr>
              <a:t>我们诞生于</a:t>
            </a:r>
            <a:r>
              <a:rPr lang="zh-CN" altLang="en-US" kern="1200" dirty="0">
                <a:solidFill>
                  <a:schemeClr val="bg1"/>
                </a:solidFill>
                <a:latin typeface="微软雅黑" panose="020B0503020204020204" pitchFamily="34" charset="-122"/>
                <a:ea typeface="微软雅黑" panose="020B0503020204020204" pitchFamily="34" charset="-122"/>
                <a:cs typeface="+mn-cs"/>
              </a:rPr>
              <a:t>汉口路</a:t>
            </a:r>
            <a:r>
              <a:rPr lang="en-US" altLang="zh-CN" kern="1200" dirty="0">
                <a:solidFill>
                  <a:schemeClr val="bg1"/>
                </a:solidFill>
                <a:latin typeface="微软雅黑" panose="020B0503020204020204" pitchFamily="34" charset="-122"/>
                <a:ea typeface="微软雅黑" panose="020B0503020204020204" pitchFamily="34" charset="-122"/>
                <a:cs typeface="+mn-cs"/>
              </a:rPr>
              <a:t>151</a:t>
            </a:r>
            <a:r>
              <a:rPr lang="zh-CN" altLang="en-US" kern="1200" dirty="0">
                <a:solidFill>
                  <a:schemeClr val="bg1"/>
                </a:solidFill>
                <a:latin typeface="微软雅黑" panose="020B0503020204020204" pitchFamily="34" charset="-122"/>
                <a:ea typeface="微软雅黑" panose="020B0503020204020204" pitchFamily="34" charset="-122"/>
                <a:cs typeface="+mn-cs"/>
              </a:rPr>
              <a:t>号，从未离开</a:t>
            </a:r>
            <a:endParaRPr lang="en-US" altLang="zh-CN" kern="1200" dirty="0">
              <a:solidFill>
                <a:schemeClr val="bg1"/>
              </a:solidFill>
              <a:latin typeface="微软雅黑" panose="020B0503020204020204" pitchFamily="34" charset="-122"/>
              <a:ea typeface="微软雅黑" panose="020B0503020204020204" pitchFamily="34" charset="-122"/>
              <a:cs typeface="+mn-cs"/>
            </a:endParaRPr>
          </a:p>
        </p:txBody>
      </p:sp>
      <p:pic>
        <p:nvPicPr>
          <p:cNvPr id="8198" name="Picture 8"/>
          <p:cNvPicPr>
            <a:picLocks noChangeAspect="1"/>
          </p:cNvPicPr>
          <p:nvPr/>
        </p:nvPicPr>
        <p:blipFill>
          <a:blip r:embed="rId1" cstate="screen"/>
          <a:stretch>
            <a:fillRect/>
          </a:stretch>
        </p:blipFill>
        <p:spPr>
          <a:xfrm>
            <a:off x="6096000" y="3355975"/>
            <a:ext cx="4000500" cy="2930525"/>
          </a:xfrm>
          <a:prstGeom prst="rect">
            <a:avLst/>
          </a:prstGeom>
          <a:noFill/>
          <a:ln w="9525">
            <a:noFill/>
          </a:ln>
        </p:spPr>
      </p:pic>
      <p:pic>
        <p:nvPicPr>
          <p:cNvPr id="8199" name="Picture 9" descr="C:\Users\wwth1288\Desktop\DSC_7612-_缩小大小.jpg"/>
          <p:cNvPicPr>
            <a:picLocks noChangeAspect="1"/>
          </p:cNvPicPr>
          <p:nvPr/>
        </p:nvPicPr>
        <p:blipFill>
          <a:blip r:embed="rId2" cstate="screen"/>
          <a:stretch>
            <a:fillRect/>
          </a:stretch>
        </p:blipFill>
        <p:spPr>
          <a:xfrm>
            <a:off x="7938" y="1643063"/>
            <a:ext cx="5588000" cy="4630737"/>
          </a:xfrm>
          <a:prstGeom prst="rect">
            <a:avLst/>
          </a:prstGeom>
          <a:noFill/>
          <a:ln w="9525">
            <a:noFill/>
          </a:ln>
        </p:spPr>
      </p:pic>
      <p:sp>
        <p:nvSpPr>
          <p:cNvPr id="8" name="Rectangle 5"/>
          <p:cNvSpPr>
            <a:spLocks noChangeArrowheads="1"/>
          </p:cNvSpPr>
          <p:nvPr/>
        </p:nvSpPr>
        <p:spPr bwMode="auto">
          <a:xfrm>
            <a:off x="5238750" y="688975"/>
            <a:ext cx="6715125" cy="2092325"/>
          </a:xfrm>
          <a:prstGeom prst="rect">
            <a:avLst/>
          </a:prstGeom>
          <a:noFill/>
          <a:ln w="9525">
            <a:noFill/>
            <a:miter lim="800000"/>
          </a:ln>
        </p:spPr>
        <p:txBody>
          <a:bodyPr/>
          <a:lstStyle/>
          <a:p>
            <a:pPr marL="0" marR="0" lvl="0" indent="0" algn="just" defTabSz="914400" rtl="0" eaLnBrk="1" fontAlgn="auto" latinLnBrk="0" hangingPunct="1">
              <a:lnSpc>
                <a:spcPct val="150000"/>
              </a:lnSpc>
              <a:spcBef>
                <a:spcPts val="600"/>
              </a:spcBef>
              <a:spcAft>
                <a:spcPts val="0"/>
              </a:spcAft>
              <a:buClrTx/>
              <a:buSzTx/>
              <a:buFontTx/>
              <a:buNone/>
              <a:defRPr/>
            </a:pPr>
            <a:r>
              <a:rPr kumimoji="1" lang="zh-CN" altLang="en-US" sz="12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华建集团华东建筑设计研究总院（</a:t>
            </a:r>
            <a:r>
              <a:rPr kumimoji="1" lang="en-US" altLang="zh-CN" sz="12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ECADI</a:t>
            </a:r>
            <a:r>
              <a:rPr kumimoji="1" lang="zh-CN" altLang="en-US" sz="12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1"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是中国最具影响力的建筑设计机构之一。</a:t>
            </a:r>
            <a:endParaRPr kumimoji="1"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600"/>
              </a:spcBef>
              <a:spcAft>
                <a:spcPts val="0"/>
              </a:spcAft>
              <a:buClrTx/>
              <a:buSzTx/>
              <a:buFontTx/>
              <a:buNone/>
              <a:defRPr/>
            </a:pPr>
            <a:r>
              <a:rPr kumimoji="1"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1952</a:t>
            </a:r>
            <a:r>
              <a:rPr kumimoji="1"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年</a:t>
            </a:r>
            <a:r>
              <a:rPr kumimoji="1"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5</a:t>
            </a:r>
            <a:r>
              <a:rPr kumimoji="1"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月</a:t>
            </a:r>
            <a:r>
              <a:rPr kumimoji="1"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19</a:t>
            </a:r>
            <a:r>
              <a:rPr kumimoji="1"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日，有</a:t>
            </a:r>
            <a:r>
              <a:rPr kumimoji="1"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200</a:t>
            </a:r>
            <a:r>
              <a:rPr kumimoji="1"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余人的“华东建筑设计公司”（华东建筑设计研究总院的前身）在汉口路</a:t>
            </a:r>
            <a:r>
              <a:rPr kumimoji="1"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151</a:t>
            </a:r>
            <a:r>
              <a:rPr kumimoji="1"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号正式宣告成立。这是第一个拥有建筑、结构、水暖电、预算、测量、钻探、地质等专业的综合性国营设计勘测公司，自初建起，就汇集了国内建筑界一大批精英人才，成为当时备受瞩目的实力雄厚的设计单位。</a:t>
            </a:r>
            <a:endParaRPr kumimoji="1"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600"/>
              </a:spcBef>
              <a:spcAft>
                <a:spcPts val="0"/>
              </a:spcAft>
              <a:buClrTx/>
              <a:buSzTx/>
              <a:buFontTx/>
              <a:buNone/>
              <a:defRPr/>
            </a:pPr>
            <a:r>
              <a:rPr kumimoji="1"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企业办公楼所在地，前身为浙江第一商业银行，竣工于</a:t>
            </a:r>
            <a:r>
              <a:rPr kumimoji="1"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1951</a:t>
            </a:r>
            <a:r>
              <a:rPr kumimoji="1"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年。大楼所采用的现代框架结构，实现了自由平面、自由立面的建筑理想，这在当时是很先进的理念与技术，现在看来仍历久弥新。</a:t>
            </a:r>
            <a:endParaRPr kumimoji="1"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823200" y="3033713"/>
            <a:ext cx="1079500" cy="246063"/>
          </a:xfrm>
          <a:prstGeom prst="rect">
            <a:avLst/>
          </a:prstGeom>
          <a:noFill/>
        </p:spPr>
        <p:txBody>
          <a:bodyPr>
            <a:spAutoFit/>
          </a:bodyPr>
          <a:lstStyle/>
          <a:p>
            <a:pPr marR="0" defTabSz="457200">
              <a:buClrTx/>
              <a:buSzTx/>
              <a:buFontTx/>
              <a:buNone/>
              <a:defRPr/>
            </a:pPr>
            <a:r>
              <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rPr>
              <a:t>效果图</a:t>
            </a:r>
            <a:endParaRPr kumimoji="0" lang="zh-CN" altLang="en-US" sz="1000" b="1" kern="1200" cap="none" spc="0" normalizeH="0" baseline="0" noProof="0" dirty="0">
              <a:solidFill>
                <a:schemeClr val="bg1">
                  <a:lumMod val="85000"/>
                </a:schemeClr>
              </a:solidFill>
              <a:latin typeface="微软雅黑" panose="020B0503020204020204" pitchFamily="34" charset="-122"/>
              <a:ea typeface="微软雅黑" panose="020B0503020204020204" pitchFamily="34" charset="-122"/>
              <a:cs typeface="+mn-cs"/>
            </a:endParaRPr>
          </a:p>
        </p:txBody>
      </p:sp>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10244" name="标题 5"/>
          <p:cNvSpPr txBox="1">
            <a:spLocks noChangeArrowheads="1"/>
          </p:cNvSpPr>
          <p:nvPr/>
        </p:nvSpPr>
        <p:spPr bwMode="auto">
          <a:xfrm>
            <a:off x="166688" y="6156325"/>
            <a:ext cx="34083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en-US" sz="1200" b="1" dirty="0">
                <a:solidFill>
                  <a:schemeClr val="bg1"/>
                </a:solidFill>
                <a:ea typeface="微软雅黑" panose="020B0503020204020204" pitchFamily="34" charset="-122"/>
              </a:rPr>
              <a:t>济南</a:t>
            </a:r>
            <a:r>
              <a:rPr lang="en-US" altLang="zh-CN" sz="1200" b="1" dirty="0">
                <a:solidFill>
                  <a:schemeClr val="bg1"/>
                </a:solidFill>
                <a:ea typeface="微软雅黑" panose="020B0503020204020204" pitchFamily="34" charset="-122"/>
              </a:rPr>
              <a:t>CBD</a:t>
            </a:r>
            <a:r>
              <a:rPr lang="zh-CN" altLang="en-US" sz="1200" b="1" dirty="0">
                <a:solidFill>
                  <a:schemeClr val="bg1"/>
                </a:solidFill>
                <a:ea typeface="微软雅黑" panose="020B0503020204020204" pitchFamily="34" charset="-122"/>
              </a:rPr>
              <a:t>华润超高层项</a:t>
            </a:r>
            <a:endParaRPr lang="zh-CN" altLang="en-US" sz="1200" b="1" dirty="0">
              <a:solidFill>
                <a:schemeClr val="bg1"/>
              </a:solidFill>
              <a:ea typeface="微软雅黑" panose="020B0503020204020204" pitchFamily="34" charset="-122"/>
            </a:endParaRPr>
          </a:p>
        </p:txBody>
      </p:sp>
      <p:pic>
        <p:nvPicPr>
          <p:cNvPr id="1026" name="Picture 2"/>
          <p:cNvPicPr>
            <a:picLocks noChangeAspect="1" noChangeArrowheads="1"/>
          </p:cNvPicPr>
          <p:nvPr/>
        </p:nvPicPr>
        <p:blipFill>
          <a:blip r:embed="rId1" cstate="print"/>
          <a:srcRect/>
          <a:stretch>
            <a:fillRect/>
          </a:stretch>
        </p:blipFill>
        <p:spPr bwMode="auto">
          <a:xfrm>
            <a:off x="3525551" y="1052736"/>
            <a:ext cx="8666449" cy="4896544"/>
          </a:xfrm>
          <a:prstGeom prst="rect">
            <a:avLst/>
          </a:prstGeom>
          <a:noFill/>
          <a:ln w="9525">
            <a:noFill/>
            <a:miter lim="800000"/>
            <a:headEnd/>
            <a:tailEnd/>
          </a:ln>
        </p:spPr>
      </p:pic>
      <p:sp>
        <p:nvSpPr>
          <p:cNvPr id="7" name="TextBox 6"/>
          <p:cNvSpPr txBox="1">
            <a:spLocks noChangeArrowheads="1"/>
          </p:cNvSpPr>
          <p:nvPr/>
        </p:nvSpPr>
        <p:spPr bwMode="auto">
          <a:xfrm>
            <a:off x="166960" y="1052656"/>
            <a:ext cx="3096345" cy="2585323"/>
          </a:xfrm>
          <a:prstGeom prst="rect">
            <a:avLst/>
          </a:prstGeom>
          <a:noFill/>
          <a:ln w="9525">
            <a:noFill/>
            <a:miter lim="800000"/>
          </a:ln>
        </p:spPr>
        <p:txBody>
          <a:bodyPr wrap="square">
            <a:spAutoFit/>
          </a:bodyPr>
          <a:p>
            <a:pPr>
              <a:lnSpc>
                <a:spcPct val="150000"/>
              </a:lnSpc>
              <a:defRPr/>
            </a:pPr>
            <a:r>
              <a:rPr lang="zh-CN" altLang="en-US" sz="1200" b="1" dirty="0">
                <a:solidFill>
                  <a:prstClr val="black"/>
                </a:solidFill>
                <a:latin typeface="微软雅黑" panose="020B0503020204020204" pitchFamily="34" charset="-122"/>
                <a:ea typeface="微软雅黑" panose="020B0503020204020204" pitchFamily="34" charset="-122"/>
              </a:rPr>
              <a:t>建设单位：</a:t>
            </a:r>
            <a:r>
              <a:rPr lang="zh-CN" altLang="zh-CN" sz="1200" dirty="0">
                <a:solidFill>
                  <a:prstClr val="black"/>
                </a:solidFill>
                <a:latin typeface="微软雅黑" panose="020B0503020204020204" pitchFamily="34" charset="-122"/>
                <a:ea typeface="微软雅黑" panose="020B0503020204020204" pitchFamily="34" charset="-122"/>
              </a:rPr>
              <a:t>上实发展（青岛）投资开发有限公司</a:t>
            </a:r>
            <a:endParaRPr lang="en-US" altLang="zh-CN" sz="1200" dirty="0">
              <a:solidFill>
                <a:prstClr val="black"/>
              </a:solidFill>
              <a:latin typeface="微软雅黑" panose="020B0503020204020204" pitchFamily="34" charset="-122"/>
              <a:ea typeface="微软雅黑" panose="020B0503020204020204" pitchFamily="34" charset="-122"/>
            </a:endParaRPr>
          </a:p>
          <a:p>
            <a:pPr>
              <a:lnSpc>
                <a:spcPct val="150000"/>
              </a:lnSpc>
              <a:defRPr/>
            </a:pPr>
            <a:r>
              <a:rPr lang="zh-CN" altLang="en-US" sz="1200" b="1" dirty="0">
                <a:solidFill>
                  <a:prstClr val="black"/>
                </a:solidFill>
                <a:latin typeface="微软雅黑" panose="020B0503020204020204" pitchFamily="34" charset="-122"/>
                <a:ea typeface="微软雅黑" panose="020B0503020204020204" pitchFamily="34" charset="-122"/>
              </a:rPr>
              <a:t>用途：</a:t>
            </a:r>
            <a:r>
              <a:rPr lang="zh-CN" altLang="en-US" sz="1200" dirty="0">
                <a:solidFill>
                  <a:prstClr val="black"/>
                </a:solidFill>
                <a:latin typeface="微软雅黑" panose="020B0503020204020204" pitchFamily="34" charset="-122"/>
                <a:ea typeface="微软雅黑" panose="020B0503020204020204" pitchFamily="34" charset="-122"/>
              </a:rPr>
              <a:t>米高梅酒店</a:t>
            </a:r>
            <a:r>
              <a:rPr lang="en-US" altLang="zh-CN" sz="1200" dirty="0">
                <a:solidFill>
                  <a:prstClr val="black"/>
                </a:solidFill>
                <a:latin typeface="微软雅黑" panose="020B0503020204020204" pitchFamily="34" charset="-122"/>
                <a:ea typeface="微软雅黑" panose="020B0503020204020204" pitchFamily="34" charset="-122"/>
              </a:rPr>
              <a:t>&amp;</a:t>
            </a:r>
            <a:r>
              <a:rPr lang="zh-CN" altLang="en-US" sz="1200" dirty="0">
                <a:solidFill>
                  <a:prstClr val="black"/>
                </a:solidFill>
                <a:latin typeface="微软雅黑" panose="020B0503020204020204" pitchFamily="34" charset="-122"/>
                <a:ea typeface="微软雅黑" panose="020B0503020204020204" pitchFamily="34" charset="-122"/>
              </a:rPr>
              <a:t>钓鱼台酒店、甲级办公</a:t>
            </a:r>
            <a:endParaRPr lang="zh-CN" altLang="en-US" sz="1200" dirty="0">
              <a:solidFill>
                <a:prstClr val="black"/>
              </a:solidFill>
              <a:latin typeface="微软雅黑" panose="020B0503020204020204" pitchFamily="34" charset="-122"/>
              <a:ea typeface="微软雅黑" panose="020B0503020204020204" pitchFamily="34" charset="-122"/>
            </a:endParaRPr>
          </a:p>
          <a:p>
            <a:pPr>
              <a:lnSpc>
                <a:spcPct val="150000"/>
              </a:lnSpc>
              <a:defRPr/>
            </a:pPr>
            <a:r>
              <a:rPr lang="zh-CN" altLang="en-US" sz="1200" b="1" dirty="0">
                <a:solidFill>
                  <a:prstClr val="black"/>
                </a:solidFill>
                <a:latin typeface="微软雅黑" panose="020B0503020204020204" pitchFamily="34" charset="-122"/>
                <a:ea typeface="微软雅黑" panose="020B0503020204020204" pitchFamily="34" charset="-122"/>
              </a:rPr>
              <a:t>设计年份：</a:t>
            </a:r>
            <a:r>
              <a:rPr lang="en-US" altLang="zh-CN" sz="1200" dirty="0">
                <a:solidFill>
                  <a:prstClr val="black"/>
                </a:solidFill>
                <a:latin typeface="微软雅黑" panose="020B0503020204020204" pitchFamily="34" charset="-122"/>
                <a:ea typeface="微软雅黑" panose="020B0503020204020204" pitchFamily="34" charset="-122"/>
              </a:rPr>
              <a:t>2017</a:t>
            </a:r>
            <a:r>
              <a:rPr lang="zh-CN" altLang="en-US" sz="1200" dirty="0">
                <a:solidFill>
                  <a:prstClr val="black"/>
                </a:solidFill>
                <a:latin typeface="微软雅黑" panose="020B0503020204020204" pitchFamily="34" charset="-122"/>
                <a:ea typeface="微软雅黑" panose="020B0503020204020204" pitchFamily="34" charset="-122"/>
              </a:rPr>
              <a:t>年</a:t>
            </a:r>
            <a:endParaRPr lang="en-US" altLang="zh-CN" sz="1200" dirty="0">
              <a:solidFill>
                <a:prstClr val="black"/>
              </a:solidFill>
              <a:latin typeface="微软雅黑" panose="020B0503020204020204" pitchFamily="34" charset="-122"/>
              <a:ea typeface="微软雅黑" panose="020B0503020204020204" pitchFamily="34" charset="-122"/>
            </a:endParaRPr>
          </a:p>
          <a:p>
            <a:pPr>
              <a:lnSpc>
                <a:spcPct val="150000"/>
              </a:lnSpc>
              <a:defRPr/>
            </a:pPr>
            <a:r>
              <a:rPr lang="zh-CN" altLang="en-US" sz="1200" b="1" dirty="0">
                <a:solidFill>
                  <a:prstClr val="black"/>
                </a:solidFill>
                <a:latin typeface="微软雅黑" panose="020B0503020204020204" pitchFamily="34" charset="-122"/>
                <a:ea typeface="微软雅黑" panose="020B0503020204020204" pitchFamily="34" charset="-122"/>
              </a:rPr>
              <a:t>建设地点：</a:t>
            </a:r>
            <a:r>
              <a:rPr lang="zh-CN" altLang="en-US" sz="1200" dirty="0" smtClean="0">
                <a:solidFill>
                  <a:prstClr val="black"/>
                </a:solidFill>
                <a:latin typeface="微软雅黑" panose="020B0503020204020204" pitchFamily="34" charset="-122"/>
                <a:ea typeface="微软雅黑" panose="020B0503020204020204" pitchFamily="34" charset="-122"/>
              </a:rPr>
              <a:t>山东青岛</a:t>
            </a:r>
            <a:endParaRPr lang="zh-CN" altLang="en-US" sz="1200" dirty="0">
              <a:solidFill>
                <a:prstClr val="black"/>
              </a:solidFill>
              <a:latin typeface="微软雅黑" panose="020B0503020204020204" pitchFamily="34" charset="-122"/>
              <a:ea typeface="微软雅黑" panose="020B0503020204020204" pitchFamily="34" charset="-122"/>
            </a:endParaRPr>
          </a:p>
          <a:p>
            <a:pPr>
              <a:lnSpc>
                <a:spcPct val="150000"/>
              </a:lnSpc>
              <a:defRPr/>
            </a:pPr>
            <a:r>
              <a:rPr lang="zh-CN" altLang="en-US" sz="1200" b="1" dirty="0">
                <a:solidFill>
                  <a:prstClr val="black"/>
                </a:solidFill>
                <a:latin typeface="微软雅黑" panose="020B0503020204020204" pitchFamily="34" charset="-122"/>
                <a:ea typeface="微软雅黑" panose="020B0503020204020204" pitchFamily="34" charset="-122"/>
              </a:rPr>
              <a:t>总建筑面积 ：</a:t>
            </a:r>
            <a:r>
              <a:rPr lang="zh-CN" altLang="en-US" sz="1200" dirty="0">
                <a:solidFill>
                  <a:prstClr val="black"/>
                </a:solidFill>
                <a:latin typeface="微软雅黑" panose="020B0503020204020204" pitchFamily="34" charset="-122"/>
                <a:ea typeface="微软雅黑" panose="020B0503020204020204" pitchFamily="34" charset="-122"/>
              </a:rPr>
              <a:t>约</a:t>
            </a:r>
            <a:r>
              <a:rPr lang="en-US" altLang="zh-CN" sz="1200" dirty="0">
                <a:solidFill>
                  <a:prstClr val="black"/>
                </a:solidFill>
                <a:latin typeface="微软雅黑" panose="020B0503020204020204" pitchFamily="34" charset="-122"/>
                <a:ea typeface="微软雅黑" panose="020B0503020204020204" pitchFamily="34" charset="-122"/>
              </a:rPr>
              <a:t>20</a:t>
            </a:r>
            <a:r>
              <a:rPr lang="zh-CN" altLang="en-US" sz="1200" dirty="0">
                <a:solidFill>
                  <a:prstClr val="black"/>
                </a:solidFill>
                <a:latin typeface="微软雅黑" panose="020B0503020204020204" pitchFamily="34" charset="-122"/>
                <a:ea typeface="微软雅黑" panose="020B0503020204020204" pitchFamily="34" charset="-122"/>
              </a:rPr>
              <a:t>万平方米</a:t>
            </a:r>
            <a:endParaRPr lang="en-US" altLang="en-US" sz="1200" baseline="30000" dirty="0">
              <a:solidFill>
                <a:prstClr val="black"/>
              </a:solidFill>
              <a:latin typeface="微软雅黑" panose="020B0503020204020204" pitchFamily="34" charset="-122"/>
              <a:ea typeface="微软雅黑" panose="020B0503020204020204" pitchFamily="34" charset="-122"/>
            </a:endParaRPr>
          </a:p>
          <a:p>
            <a:pPr lvl="0">
              <a:lnSpc>
                <a:spcPct val="150000"/>
              </a:lnSpc>
              <a:defRPr/>
            </a:pPr>
            <a:r>
              <a:rPr kumimoji="1" lang="zh-CN" altLang="en-US" sz="1200" b="1" noProof="1">
                <a:latin typeface="华文细黑" panose="02010600040101010101" pitchFamily="2" charset="-122"/>
                <a:ea typeface="华文细黑" panose="02010600040101010101" pitchFamily="2" charset="-122"/>
              </a:rPr>
              <a:t>合作设计单位：</a:t>
            </a:r>
            <a:r>
              <a:rPr kumimoji="1" lang="en-US" altLang="zh-CN" sz="1200" noProof="1">
                <a:latin typeface="华文细黑" panose="02010600040101010101" pitchFamily="2" charset="-122"/>
                <a:ea typeface="华文细黑" panose="02010600040101010101" pitchFamily="2" charset="-122"/>
              </a:rPr>
              <a:t>KPF</a:t>
            </a:r>
            <a:endParaRPr lang="en-US" altLang="zh-CN" sz="1200" dirty="0">
              <a:solidFill>
                <a:prstClr val="black"/>
              </a:solidFill>
              <a:latin typeface="微软雅黑" panose="020B0503020204020204" pitchFamily="34" charset="-122"/>
              <a:ea typeface="微软雅黑" panose="020B0503020204020204" pitchFamily="34" charset="-122"/>
            </a:endParaRPr>
          </a:p>
          <a:p>
            <a:pPr>
              <a:lnSpc>
                <a:spcPct val="150000"/>
              </a:lnSpc>
              <a:defRPr/>
            </a:pPr>
            <a:r>
              <a:rPr lang="zh-CN" altLang="en-US" sz="1200" b="1" dirty="0">
                <a:solidFill>
                  <a:prstClr val="black"/>
                </a:solidFill>
                <a:latin typeface="微软雅黑" panose="020B0503020204020204" pitchFamily="34" charset="-122"/>
                <a:ea typeface="微软雅黑" panose="020B0503020204020204" pitchFamily="34" charset="-122"/>
              </a:rPr>
              <a:t>建筑高度：</a:t>
            </a:r>
            <a:r>
              <a:rPr lang="en-US" altLang="zh-CN" sz="1200" dirty="0">
                <a:solidFill>
                  <a:prstClr val="black"/>
                </a:solidFill>
                <a:latin typeface="微软雅黑" panose="020B0503020204020204" pitchFamily="34" charset="-122"/>
                <a:ea typeface="微软雅黑" panose="020B0503020204020204" pitchFamily="34" charset="-122"/>
              </a:rPr>
              <a:t>200</a:t>
            </a:r>
            <a:r>
              <a:rPr lang="zh-CN" altLang="en-US" sz="1200" dirty="0">
                <a:solidFill>
                  <a:prstClr val="black"/>
                </a:solidFill>
                <a:latin typeface="微软雅黑" panose="020B0503020204020204" pitchFamily="34" charset="-122"/>
                <a:ea typeface="微软雅黑" panose="020B0503020204020204" pitchFamily="34" charset="-122"/>
              </a:rPr>
              <a:t>米</a:t>
            </a:r>
            <a:endParaRPr lang="en-US" altLang="zh-CN" sz="1200" dirty="0">
              <a:solidFill>
                <a:prstClr val="black"/>
              </a:solidFill>
              <a:latin typeface="微软雅黑" panose="020B0503020204020204" pitchFamily="34" charset="-122"/>
              <a:ea typeface="微软雅黑" panose="020B0503020204020204" pitchFamily="34" charset="-122"/>
            </a:endParaRPr>
          </a:p>
          <a:p>
            <a:pPr>
              <a:lnSpc>
                <a:spcPct val="150000"/>
              </a:lnSpc>
              <a:defRPr/>
            </a:pP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2" name="矩形 1"/>
          <p:cNvSpPr/>
          <p:nvPr/>
        </p:nvSpPr>
        <p:spPr>
          <a:xfrm>
            <a:off x="-169" y="5517422"/>
            <a:ext cx="3071664" cy="432048"/>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eaLnBrk="1" fontAlgn="auto" hangingPunct="1">
              <a:spcBef>
                <a:spcPts val="0"/>
              </a:spcBef>
              <a:spcAft>
                <a:spcPts val="0"/>
              </a:spcAft>
              <a:defRPr/>
            </a:pPr>
            <a:endParaRPr kumimoji="1" lang="zh-CN" altLang="en-US" dirty="0">
              <a:solidFill>
                <a:schemeClr val="accent2">
                  <a:lumMod val="75000"/>
                </a:schemeClr>
              </a:solidFill>
            </a:endParaRPr>
          </a:p>
        </p:txBody>
      </p:sp>
      <p:sp>
        <p:nvSpPr>
          <p:cNvPr id="11" name="标题 5"/>
          <p:cNvSpPr txBox="1"/>
          <p:nvPr/>
        </p:nvSpPr>
        <p:spPr bwMode="auto">
          <a:xfrm>
            <a:off x="236087" y="5580382"/>
            <a:ext cx="2376264" cy="306127"/>
          </a:xfrm>
          <a:prstGeom prst="rect">
            <a:avLst/>
          </a:prstGeom>
          <a:noFill/>
          <a:ln w="9525">
            <a:noFill/>
            <a:miter lim="800000"/>
          </a:ln>
        </p:spPr>
        <p:txBody>
          <a:bodyPr/>
          <a:p>
            <a:pPr eaLnBrk="1" hangingPunct="1">
              <a:lnSpc>
                <a:spcPct val="120000"/>
              </a:lnSpc>
            </a:pPr>
            <a:r>
              <a:rPr kumimoji="1" lang="zh-CN" altLang="en-US" sz="1200" b="1" dirty="0">
                <a:solidFill>
                  <a:srgbClr val="FFFFFF"/>
                </a:solidFill>
                <a:latin typeface="微软雅黑" panose="020B0503020204020204" pitchFamily="34" charset="-122"/>
                <a:ea typeface="微软雅黑" panose="020B0503020204020204" pitchFamily="34" charset="-122"/>
              </a:rPr>
              <a:t>青岛上实中心三期（</a:t>
            </a:r>
            <a:r>
              <a:rPr kumimoji="1" lang="en-US" altLang="zh-CN" sz="1200" b="1" dirty="0">
                <a:solidFill>
                  <a:srgbClr val="FFFFFF"/>
                </a:solidFill>
                <a:latin typeface="微软雅黑" panose="020B0503020204020204" pitchFamily="34" charset="-122"/>
                <a:ea typeface="微软雅黑" panose="020B0503020204020204" pitchFamily="34" charset="-122"/>
              </a:rPr>
              <a:t>T1</a:t>
            </a:r>
            <a:r>
              <a:rPr kumimoji="1" lang="zh-CN" altLang="en-US" sz="1200" b="1" dirty="0">
                <a:solidFill>
                  <a:srgbClr val="FFFFFF"/>
                </a:solidFill>
                <a:latin typeface="微软雅黑" panose="020B0503020204020204" pitchFamily="34" charset="-122"/>
                <a:ea typeface="微软雅黑" panose="020B0503020204020204" pitchFamily="34" charset="-122"/>
              </a:rPr>
              <a:t>、</a:t>
            </a:r>
            <a:r>
              <a:rPr kumimoji="1" lang="en-US" altLang="zh-CN" sz="1200" b="1" dirty="0">
                <a:solidFill>
                  <a:srgbClr val="FFFFFF"/>
                </a:solidFill>
                <a:latin typeface="微软雅黑" panose="020B0503020204020204" pitchFamily="34" charset="-122"/>
                <a:ea typeface="微软雅黑" panose="020B0503020204020204" pitchFamily="34" charset="-122"/>
              </a:rPr>
              <a:t>T2</a:t>
            </a:r>
            <a:r>
              <a:rPr kumimoji="1" lang="zh-CN" altLang="en-US" sz="1200" b="1" dirty="0">
                <a:solidFill>
                  <a:srgbClr val="FFFFFF"/>
                </a:solidFill>
                <a:latin typeface="微软雅黑" panose="020B0503020204020204" pitchFamily="34" charset="-122"/>
                <a:ea typeface="微软雅黑" panose="020B0503020204020204" pitchFamily="34" charset="-122"/>
              </a:rPr>
              <a:t>）</a:t>
            </a:r>
            <a:endParaRPr kumimoji="1" lang="en-US" altLang="zh-CN" sz="1200" b="1" dirty="0">
              <a:solidFill>
                <a:srgbClr val="FFFFFF"/>
              </a:solidFill>
              <a:latin typeface="微软雅黑" panose="020B0503020204020204" pitchFamily="34" charset="-122"/>
              <a:ea typeface="微软雅黑" panose="020B0503020204020204" pitchFamily="34" charset="-122"/>
            </a:endParaRPr>
          </a:p>
        </p:txBody>
      </p:sp>
      <p:sp>
        <p:nvSpPr>
          <p:cNvPr id="88"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1"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2"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0514" name="标题 2">
            <a:hlinkClick r:id="" action="ppaction://noaction"/>
          </p:cNvPr>
          <p:cNvSpPr txBox="1"/>
          <p:nvPr/>
        </p:nvSpPr>
        <p:spPr>
          <a:xfrm>
            <a:off x="4462463" y="152400"/>
            <a:ext cx="623887" cy="277813"/>
          </a:xfrm>
          <a:prstGeom prst="rect">
            <a:avLst/>
          </a:prstGeom>
          <a:solidFill>
            <a:srgbClr val="C00000"/>
          </a:solidFill>
          <a:ln w="9525">
            <a:noFill/>
          </a:ln>
        </p:spPr>
        <p:txBody>
          <a:bodyPr/>
          <a:lstStyle/>
          <a:p>
            <a:pPr algn="ctr" eaLnBrk="1" latin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超高层</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94"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5"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97"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9"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1"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2"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a:xfrm>
            <a:off x="350838" y="719138"/>
            <a:ext cx="7119938" cy="731838"/>
          </a:xfrm>
        </p:spPr>
        <p:txBody>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华文细黑" panose="02010600040101010101" pitchFamily="2" charset="-122"/>
                <a:ea typeface="微软雅黑" panose="020B0503020204020204" pitchFamily="34" charset="-122"/>
                <a:cs typeface="Arial" panose="020B0604020202020204"/>
              </a:rPr>
              <a:t>重点主营产品</a:t>
            </a:r>
            <a:r>
              <a:rPr kumimoji="1" lang="en-US" altLang="zh-CN"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800" b="1" i="0" u="none" strike="noStrike" kern="0" cap="none" spc="0" normalizeH="0" baseline="0" noProof="0" dirty="0" smtClean="0">
                <a:ln>
                  <a:noFill/>
                </a:ln>
                <a:solidFill>
                  <a:srgbClr val="E11B22"/>
                </a:solidFill>
                <a:effectLst/>
                <a:uLnTx/>
                <a:uFillTx/>
                <a:latin typeface="华文细黑" panose="02010600040101010101" pitchFamily="2" charset="-122"/>
                <a:ea typeface="微软雅黑" panose="020B0503020204020204" pitchFamily="34" charset="-122"/>
                <a:cs typeface="Arial" panose="020B0604020202020204"/>
              </a:rPr>
              <a:t>大型复杂综</a:t>
            </a:r>
            <a:r>
              <a:rPr kumimoji="0" lang="zh-CN" altLang="en-US" sz="1800" b="1" i="0" u="none" strike="noStrike" kern="0" cap="none" spc="0" normalizeH="0" baseline="0" noProof="0" dirty="0">
                <a:ln>
                  <a:noFill/>
                </a:ln>
                <a:solidFill>
                  <a:srgbClr val="E11B22"/>
                </a:solidFill>
                <a:effectLst/>
                <a:uLnTx/>
                <a:uFillTx/>
                <a:latin typeface="华文细黑" panose="02010600040101010101" pitchFamily="2" charset="-122"/>
                <a:ea typeface="微软雅黑" panose="020B0503020204020204" pitchFamily="34" charset="-122"/>
                <a:cs typeface="Arial" panose="020B0604020202020204"/>
              </a:rPr>
              <a:t>合体</a:t>
            </a:r>
            <a:br>
              <a:rPr kumimoji="0" lang="zh-CN" altLang="en-US" sz="1800" b="1" i="0" u="none" strike="noStrike" kern="0" cap="none" spc="0" normalizeH="0" baseline="0" noProof="0" dirty="0">
                <a:ln>
                  <a:noFill/>
                </a:ln>
                <a:solidFill>
                  <a:srgbClr val="E11B22"/>
                </a:solidFill>
                <a:effectLst/>
                <a:uLnTx/>
                <a:uFillTx/>
                <a:latin typeface="华文细黑" panose="02010600040101010101" pitchFamily="2" charset="-122"/>
                <a:ea typeface="微软雅黑" panose="020B0503020204020204" pitchFamily="34" charset="-122"/>
                <a:cs typeface="Arial" panose="020B0604020202020204"/>
              </a:rPr>
            </a:br>
            <a:r>
              <a:rPr kumimoji="0" lang="en-US" altLang="zh-CN" sz="1600" b="1" i="0" u="none" strike="noStrike" kern="0" cap="none" spc="0" normalizeH="0" baseline="0" noProof="0" dirty="0">
                <a:ln>
                  <a:noFill/>
                </a:ln>
                <a:solidFill>
                  <a:srgbClr val="E11B22"/>
                </a:solidFill>
                <a:effectLst/>
                <a:uLnTx/>
                <a:uFillTx/>
                <a:latin typeface="Arial" panose="020B0604020202020204"/>
                <a:ea typeface="微软雅黑" panose="020B0503020204020204" pitchFamily="34" charset="-122"/>
                <a:cs typeface="Arial" panose="020B0604020202020204"/>
              </a:rPr>
              <a:t>Main Business ——</a:t>
            </a:r>
            <a:r>
              <a:rPr kumimoji="0" lang="en-US" altLang="zh-CN" sz="1600" b="1" i="0" u="none" strike="noStrike" kern="0" cap="none" spc="0" normalizeH="0" baseline="0" noProof="0" dirty="0" smtClean="0">
                <a:ln>
                  <a:noFill/>
                </a:ln>
                <a:solidFill>
                  <a:srgbClr val="E11B22"/>
                </a:solidFill>
                <a:effectLst/>
                <a:uLnTx/>
                <a:uFillTx/>
                <a:latin typeface="Arial" panose="020B0604020202020204"/>
                <a:ea typeface="微软雅黑" panose="020B0503020204020204" pitchFamily="34" charset="-122"/>
                <a:cs typeface="Arial" panose="020B0604020202020204"/>
              </a:rPr>
              <a:t>HOPSCA</a:t>
            </a:r>
            <a:endParaRPr kumimoji="1" lang="zh-CN" altLang="en-US" sz="1600" b="1" i="0" u="none" strike="noStrike" kern="1200" cap="none" spc="0" normalizeH="0" baseline="0" noProof="0" dirty="0">
              <a:ln>
                <a:noFill/>
              </a:ln>
              <a:solidFill>
                <a:srgbClr val="E11B22"/>
              </a:solidFill>
              <a:effectLst/>
              <a:uLnTx/>
              <a:uFillTx/>
              <a:latin typeface="Arial" panose="020B0604020202020204"/>
              <a:ea typeface="微软雅黑" panose="020B0503020204020204" pitchFamily="34" charset="-122"/>
              <a:cs typeface="Arial" panose="020B0604020202020204"/>
            </a:endParaRPr>
          </a:p>
        </p:txBody>
      </p:sp>
      <p:pic>
        <p:nvPicPr>
          <p:cNvPr id="22531" name="Picture 2" descr="C:\Users\zq\Desktop\ChinaMAP [转换]-01.png"/>
          <p:cNvPicPr>
            <a:picLocks noChangeAspect="1"/>
          </p:cNvPicPr>
          <p:nvPr/>
        </p:nvPicPr>
        <p:blipFill>
          <a:blip r:embed="rId1" cstate="screen"/>
          <a:srcRect l="4562" t="15546" r="7024" b="11226"/>
          <a:stretch>
            <a:fillRect/>
          </a:stretch>
        </p:blipFill>
        <p:spPr>
          <a:xfrm>
            <a:off x="3984625" y="431800"/>
            <a:ext cx="6935788" cy="5837238"/>
          </a:xfrm>
          <a:prstGeom prst="rect">
            <a:avLst/>
          </a:prstGeom>
          <a:noFill/>
          <a:ln w="9525">
            <a:noFill/>
          </a:ln>
        </p:spPr>
      </p:pic>
      <p:sp>
        <p:nvSpPr>
          <p:cNvPr id="65" name="文本占位符 9"/>
          <p:cNvSpPr>
            <a:spLocks noGrp="1"/>
          </p:cNvSpPr>
          <p:nvPr>
            <p:ph type="body" sz="quarter" idx="12"/>
          </p:nvPr>
        </p:nvSpPr>
        <p:spPr>
          <a:xfrm>
            <a:off x="358775" y="2673350"/>
            <a:ext cx="2484438" cy="1541463"/>
          </a:xfrm>
        </p:spPr>
        <p:txBody>
          <a:bodyPr/>
          <a:lstStyle/>
          <a:p>
            <a:pPr marL="0" marR="0" lvl="0" indent="0" algn="just" defTabSz="457200" rtl="0" eaLnBrk="1" fontAlgn="auto" latinLnBrk="0" hangingPunct="1">
              <a:lnSpc>
                <a:spcPct val="150000"/>
              </a:lnSpc>
              <a:spcBef>
                <a:spcPts val="0"/>
              </a:spcBef>
              <a:spcAft>
                <a:spcPts val="0"/>
              </a:spcAft>
              <a:buClrTx/>
              <a:buSzTx/>
              <a:buFont typeface="Arial" panose="020B0604020202020204"/>
              <a:buNone/>
              <a:defRPr/>
            </a:pP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截止</a:t>
            </a:r>
            <a:r>
              <a:rPr kumimoji="1" lang="en-US" altLang="zh-CN"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2017</a:t>
            </a: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a:t>
            </a:r>
            <a:r>
              <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，我院设计的</a:t>
            </a:r>
            <a:r>
              <a:rPr kumimoji="1"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50</a:t>
            </a:r>
            <a:r>
              <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万平米以上的超大型综合体项目已</a:t>
            </a: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超过</a:t>
            </a:r>
            <a:r>
              <a:rPr kumimoji="1" lang="en-US" altLang="zh-CN"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40</a:t>
            </a: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个</a:t>
            </a:r>
            <a:r>
              <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，遍布全国的北京、上海、重庆、成都、武汉、哈尔滨、合肥、石家庄、珠海、绍兴等各大城市</a:t>
            </a: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2533" name="图片 4"/>
          <p:cNvPicPr>
            <a:picLocks noChangeAspect="1"/>
          </p:cNvPicPr>
          <p:nvPr/>
        </p:nvPicPr>
        <p:blipFill>
          <a:blip r:embed="rId2"/>
          <a:stretch>
            <a:fillRect/>
          </a:stretch>
        </p:blipFill>
        <p:spPr>
          <a:xfrm>
            <a:off x="10350500" y="2692400"/>
            <a:ext cx="1174750" cy="881063"/>
          </a:xfrm>
          <a:prstGeom prst="rect">
            <a:avLst/>
          </a:prstGeom>
          <a:noFill/>
          <a:ln w="9525">
            <a:noFill/>
          </a:ln>
        </p:spPr>
      </p:pic>
      <p:pic>
        <p:nvPicPr>
          <p:cNvPr id="22534" name="图片 12"/>
          <p:cNvPicPr>
            <a:picLocks noChangeAspect="1"/>
          </p:cNvPicPr>
          <p:nvPr/>
        </p:nvPicPr>
        <p:blipFill>
          <a:blip r:embed="rId3" cstate="screen"/>
          <a:srcRect/>
          <a:stretch>
            <a:fillRect/>
          </a:stretch>
        </p:blipFill>
        <p:spPr>
          <a:xfrm>
            <a:off x="10344150" y="3671888"/>
            <a:ext cx="1198563" cy="615950"/>
          </a:xfrm>
          <a:prstGeom prst="rect">
            <a:avLst/>
          </a:prstGeom>
          <a:noFill/>
          <a:ln w="9525">
            <a:noFill/>
          </a:ln>
        </p:spPr>
      </p:pic>
      <p:pic>
        <p:nvPicPr>
          <p:cNvPr id="22535" name="图片 13"/>
          <p:cNvPicPr>
            <a:picLocks noChangeAspect="1"/>
          </p:cNvPicPr>
          <p:nvPr/>
        </p:nvPicPr>
        <p:blipFill>
          <a:blip r:embed="rId4"/>
          <a:stretch>
            <a:fillRect/>
          </a:stretch>
        </p:blipFill>
        <p:spPr>
          <a:xfrm>
            <a:off x="2684463" y="5202238"/>
            <a:ext cx="876300" cy="681037"/>
          </a:xfrm>
          <a:prstGeom prst="rect">
            <a:avLst/>
          </a:prstGeom>
          <a:noFill/>
          <a:ln w="9525">
            <a:noFill/>
          </a:ln>
        </p:spPr>
      </p:pic>
      <p:pic>
        <p:nvPicPr>
          <p:cNvPr id="22536" name="图片 14"/>
          <p:cNvPicPr>
            <a:picLocks noChangeAspect="1"/>
          </p:cNvPicPr>
          <p:nvPr/>
        </p:nvPicPr>
        <p:blipFill>
          <a:blip r:embed="rId5" cstate="screen"/>
          <a:stretch>
            <a:fillRect/>
          </a:stretch>
        </p:blipFill>
        <p:spPr>
          <a:xfrm>
            <a:off x="10340975" y="971550"/>
            <a:ext cx="1176338" cy="733425"/>
          </a:xfrm>
          <a:prstGeom prst="rect">
            <a:avLst/>
          </a:prstGeom>
          <a:noFill/>
          <a:ln w="9525">
            <a:noFill/>
          </a:ln>
        </p:spPr>
      </p:pic>
      <p:pic>
        <p:nvPicPr>
          <p:cNvPr id="22537" name="图片 15"/>
          <p:cNvPicPr>
            <a:picLocks noChangeAspect="1"/>
          </p:cNvPicPr>
          <p:nvPr/>
        </p:nvPicPr>
        <p:blipFill>
          <a:blip r:embed="rId6" cstate="screen"/>
          <a:srcRect/>
          <a:stretch>
            <a:fillRect/>
          </a:stretch>
        </p:blipFill>
        <p:spPr>
          <a:xfrm>
            <a:off x="6132513" y="1652588"/>
            <a:ext cx="1128712" cy="693737"/>
          </a:xfrm>
          <a:prstGeom prst="rect">
            <a:avLst/>
          </a:prstGeom>
          <a:noFill/>
          <a:ln w="9525">
            <a:noFill/>
          </a:ln>
        </p:spPr>
      </p:pic>
      <p:pic>
        <p:nvPicPr>
          <p:cNvPr id="22538" name="图片 16"/>
          <p:cNvPicPr>
            <a:picLocks noChangeAspect="1"/>
          </p:cNvPicPr>
          <p:nvPr/>
        </p:nvPicPr>
        <p:blipFill>
          <a:blip r:embed="rId7" cstate="screen"/>
          <a:srcRect/>
          <a:stretch>
            <a:fillRect/>
          </a:stretch>
        </p:blipFill>
        <p:spPr>
          <a:xfrm>
            <a:off x="10344150" y="4387850"/>
            <a:ext cx="1198563" cy="519113"/>
          </a:xfrm>
          <a:prstGeom prst="rect">
            <a:avLst/>
          </a:prstGeom>
          <a:noFill/>
          <a:ln w="9525">
            <a:noFill/>
          </a:ln>
        </p:spPr>
      </p:pic>
      <p:pic>
        <p:nvPicPr>
          <p:cNvPr id="22539" name="图片 17"/>
          <p:cNvPicPr>
            <a:picLocks noChangeAspect="1"/>
          </p:cNvPicPr>
          <p:nvPr/>
        </p:nvPicPr>
        <p:blipFill>
          <a:blip r:embed="rId8"/>
          <a:stretch>
            <a:fillRect/>
          </a:stretch>
        </p:blipFill>
        <p:spPr>
          <a:xfrm>
            <a:off x="10340975" y="1804988"/>
            <a:ext cx="1176338" cy="787400"/>
          </a:xfrm>
          <a:prstGeom prst="rect">
            <a:avLst/>
          </a:prstGeom>
          <a:noFill/>
          <a:ln w="9525">
            <a:noFill/>
          </a:ln>
        </p:spPr>
      </p:pic>
      <p:pic>
        <p:nvPicPr>
          <p:cNvPr id="22540" name="图片 19"/>
          <p:cNvPicPr>
            <a:picLocks noChangeAspect="1"/>
          </p:cNvPicPr>
          <p:nvPr/>
        </p:nvPicPr>
        <p:blipFill>
          <a:blip r:embed="rId9"/>
          <a:stretch>
            <a:fillRect/>
          </a:stretch>
        </p:blipFill>
        <p:spPr>
          <a:xfrm>
            <a:off x="10344150" y="5006975"/>
            <a:ext cx="1193800" cy="849313"/>
          </a:xfrm>
          <a:prstGeom prst="rect">
            <a:avLst/>
          </a:prstGeom>
          <a:noFill/>
          <a:ln w="9525">
            <a:noFill/>
          </a:ln>
        </p:spPr>
      </p:pic>
      <p:pic>
        <p:nvPicPr>
          <p:cNvPr id="22541" name="图片 20"/>
          <p:cNvPicPr>
            <a:picLocks noChangeAspect="1"/>
          </p:cNvPicPr>
          <p:nvPr/>
        </p:nvPicPr>
        <p:blipFill>
          <a:blip r:embed="rId10"/>
          <a:stretch>
            <a:fillRect/>
          </a:stretch>
        </p:blipFill>
        <p:spPr>
          <a:xfrm>
            <a:off x="3678238" y="5195888"/>
            <a:ext cx="1174750" cy="693737"/>
          </a:xfrm>
          <a:prstGeom prst="rect">
            <a:avLst/>
          </a:prstGeom>
          <a:noFill/>
          <a:ln w="9525">
            <a:noFill/>
          </a:ln>
        </p:spPr>
      </p:pic>
      <p:cxnSp>
        <p:nvCxnSpPr>
          <p:cNvPr id="79" name="肘形连接符 78"/>
          <p:cNvCxnSpPr/>
          <p:nvPr/>
        </p:nvCxnSpPr>
        <p:spPr>
          <a:xfrm flipV="1">
            <a:off x="9401175" y="1338263"/>
            <a:ext cx="939800" cy="650875"/>
          </a:xfrm>
          <a:prstGeom prst="bentConnector3">
            <a:avLst>
              <a:gd name="adj1" fmla="val 65256"/>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82" name="肘形连接符 81"/>
          <p:cNvCxnSpPr/>
          <p:nvPr/>
        </p:nvCxnSpPr>
        <p:spPr>
          <a:xfrm flipV="1">
            <a:off x="8042275" y="3132138"/>
            <a:ext cx="2308225" cy="184150"/>
          </a:xfrm>
          <a:prstGeom prst="bentConnector3">
            <a:avLst>
              <a:gd name="adj1" fmla="val 79516"/>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88" name="肘形连接符 87"/>
          <p:cNvCxnSpPr/>
          <p:nvPr/>
        </p:nvCxnSpPr>
        <p:spPr>
          <a:xfrm flipV="1">
            <a:off x="8183563" y="2198688"/>
            <a:ext cx="2157413" cy="798513"/>
          </a:xfrm>
          <a:prstGeom prst="bentConnector3">
            <a:avLst>
              <a:gd name="adj1" fmla="val 90304"/>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92" name="肘形连接符 91"/>
          <p:cNvCxnSpPr/>
          <p:nvPr/>
        </p:nvCxnSpPr>
        <p:spPr>
          <a:xfrm flipV="1">
            <a:off x="8940800" y="3979863"/>
            <a:ext cx="1403350" cy="277813"/>
          </a:xfrm>
          <a:prstGeom prst="bentConnector3">
            <a:avLst>
              <a:gd name="adj1" fmla="val 75554"/>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96" name="肘形连接符 95"/>
          <p:cNvCxnSpPr/>
          <p:nvPr/>
        </p:nvCxnSpPr>
        <p:spPr>
          <a:xfrm>
            <a:off x="8940800" y="4538663"/>
            <a:ext cx="1403350" cy="109538"/>
          </a:xfrm>
          <a:prstGeom prst="bentConnector3">
            <a:avLst>
              <a:gd name="adj1" fmla="val 83220"/>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100" name="肘形连接符 99"/>
          <p:cNvCxnSpPr/>
          <p:nvPr/>
        </p:nvCxnSpPr>
        <p:spPr>
          <a:xfrm flipV="1">
            <a:off x="7988300" y="5430838"/>
            <a:ext cx="2355850" cy="333375"/>
          </a:xfrm>
          <a:prstGeom prst="bentConnector3">
            <a:avLst>
              <a:gd name="adj1" fmla="val 85019"/>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105" name="肘形连接符 104"/>
          <p:cNvCxnSpPr/>
          <p:nvPr/>
        </p:nvCxnSpPr>
        <p:spPr>
          <a:xfrm rot="16200000" flipV="1">
            <a:off x="6663531" y="2380456"/>
            <a:ext cx="1790700" cy="1722438"/>
          </a:xfrm>
          <a:prstGeom prst="bentConnector3">
            <a:avLst>
              <a:gd name="adj1" fmla="val 28468"/>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109" name="肘形连接符 108"/>
          <p:cNvCxnSpPr/>
          <p:nvPr/>
        </p:nvCxnSpPr>
        <p:spPr>
          <a:xfrm rot="10800000" flipV="1">
            <a:off x="4265613" y="4538663"/>
            <a:ext cx="3292475" cy="657225"/>
          </a:xfrm>
          <a:prstGeom prst="bentConnector2">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114" name="肘形连接符 113"/>
          <p:cNvCxnSpPr/>
          <p:nvPr/>
        </p:nvCxnSpPr>
        <p:spPr>
          <a:xfrm rot="10800000" flipV="1">
            <a:off x="3122613" y="4418013"/>
            <a:ext cx="3106738" cy="784225"/>
          </a:xfrm>
          <a:prstGeom prst="bentConnector2">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sp>
        <p:nvSpPr>
          <p:cNvPr id="25" name="矩形 24">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22552" name="图片 6"/>
          <p:cNvPicPr>
            <a:picLocks noChangeAspect="1"/>
          </p:cNvPicPr>
          <p:nvPr/>
        </p:nvPicPr>
        <p:blipFill>
          <a:blip r:embed="rId11" cstate="screen"/>
          <a:stretch>
            <a:fillRect/>
          </a:stretch>
        </p:blipFill>
        <p:spPr>
          <a:xfrm>
            <a:off x="4976813" y="5192713"/>
            <a:ext cx="1112837" cy="696912"/>
          </a:xfrm>
          <a:prstGeom prst="rect">
            <a:avLst/>
          </a:prstGeom>
          <a:noFill/>
          <a:ln w="9525">
            <a:noFill/>
          </a:ln>
        </p:spPr>
      </p:pic>
      <p:cxnSp>
        <p:nvCxnSpPr>
          <p:cNvPr id="10" name="肘形连接符 9"/>
          <p:cNvCxnSpPr/>
          <p:nvPr/>
        </p:nvCxnSpPr>
        <p:spPr>
          <a:xfrm flipV="1">
            <a:off x="6089650" y="5419725"/>
            <a:ext cx="371475" cy="122238"/>
          </a:xfrm>
          <a:prstGeom prst="bentConnector3">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sp>
        <p:nvSpPr>
          <p:cNvPr id="45"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40"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557" name="标题 2">
            <a:hlinkClick r:id="" action="ppaction://noaction"/>
          </p:cNvPr>
          <p:cNvSpPr txBox="1"/>
          <p:nvPr/>
        </p:nvSpPr>
        <p:spPr>
          <a:xfrm>
            <a:off x="5119688" y="155575"/>
            <a:ext cx="623887" cy="273050"/>
          </a:xfrm>
          <a:prstGeom prst="rect">
            <a:avLst/>
          </a:prstGeom>
          <a:solidFill>
            <a:schemeClr val="accent1"/>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综合体</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43"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4"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6"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7"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8"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9"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1"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2"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3"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right)">
                                      <p:cBhvr>
                                        <p:cTn id="7" dur="250"/>
                                        <p:tgtEl>
                                          <p:spTgt spid="7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right)">
                                      <p:cBhvr>
                                        <p:cTn id="11" dur="250"/>
                                        <p:tgtEl>
                                          <p:spTgt spid="8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right)">
                                      <p:cBhvr>
                                        <p:cTn id="15" dur="250"/>
                                        <p:tgtEl>
                                          <p:spTgt spid="88"/>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right)">
                                      <p:cBhvr>
                                        <p:cTn id="19" dur="250"/>
                                        <p:tgtEl>
                                          <p:spTgt spid="92"/>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wipe(right)">
                                      <p:cBhvr>
                                        <p:cTn id="23" dur="250"/>
                                        <p:tgtEl>
                                          <p:spTgt spid="96"/>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wipe(right)">
                                      <p:cBhvr>
                                        <p:cTn id="27" dur="250"/>
                                        <p:tgtEl>
                                          <p:spTgt spid="100"/>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up)">
                                      <p:cBhvr>
                                        <p:cTn id="31" dur="250"/>
                                        <p:tgtEl>
                                          <p:spTgt spid="105"/>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09"/>
                                        </p:tgtEl>
                                        <p:attrNameLst>
                                          <p:attrName>style.visibility</p:attrName>
                                        </p:attrNameLst>
                                      </p:cBhvr>
                                      <p:to>
                                        <p:strVal val="visible"/>
                                      </p:to>
                                    </p:set>
                                    <p:animEffect transition="in" filter="wipe(down)">
                                      <p:cBhvr>
                                        <p:cTn id="35" dur="250"/>
                                        <p:tgtEl>
                                          <p:spTgt spid="109"/>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wipe(down)">
                                      <p:cBhvr>
                                        <p:cTn id="39" dur="25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7" descr="D:\项目\服务建议书\3 襟江拥湖-1.jpg"/>
          <p:cNvPicPr>
            <a:picLocks noChangeAspect="1"/>
          </p:cNvPicPr>
          <p:nvPr/>
        </p:nvPicPr>
        <p:blipFill>
          <a:blip r:embed="rId1" cstate="screen"/>
          <a:stretch>
            <a:fillRect/>
          </a:stretch>
        </p:blipFill>
        <p:spPr>
          <a:xfrm>
            <a:off x="0" y="714375"/>
            <a:ext cx="12168188" cy="6143625"/>
          </a:xfrm>
          <a:prstGeom prst="rect">
            <a:avLst/>
          </a:prstGeom>
          <a:noFill/>
          <a:ln w="9525">
            <a:noFill/>
          </a:ln>
        </p:spPr>
      </p:pic>
      <p:sp>
        <p:nvSpPr>
          <p:cNvPr id="23555" name="TextBox 13"/>
          <p:cNvSpPr txBox="1"/>
          <p:nvPr/>
        </p:nvSpPr>
        <p:spPr>
          <a:xfrm>
            <a:off x="192088" y="942975"/>
            <a:ext cx="9744075" cy="523875"/>
          </a:xfrm>
          <a:prstGeom prst="rect">
            <a:avLst/>
          </a:prstGeom>
          <a:noFill/>
          <a:ln w="9525">
            <a:noFill/>
          </a:ln>
        </p:spPr>
        <p:txBody>
          <a:bodyPr>
            <a:spAutoFit/>
          </a:bodyPr>
          <a:lstStyle/>
          <a:p>
            <a:endParaRPr lang="zh-CN" altLang="en-US" sz="1400" dirty="0">
              <a:solidFill>
                <a:srgbClr val="000000"/>
              </a:solidFill>
              <a:latin typeface="微软雅黑" panose="020B0503020204020204" pitchFamily="34" charset="-122"/>
              <a:ea typeface="微软雅黑" panose="020B0503020204020204" pitchFamily="34" charset="-122"/>
            </a:endParaRPr>
          </a:p>
          <a:p>
            <a:endParaRPr lang="zh-CN" altLang="en-US" sz="1400" dirty="0">
              <a:solidFill>
                <a:srgbClr val="000000"/>
              </a:solidFill>
              <a:latin typeface="微软雅黑" panose="020B0503020204020204" pitchFamily="34" charset="-122"/>
              <a:ea typeface="微软雅黑" panose="020B0503020204020204" pitchFamily="34" charset="-122"/>
            </a:endParaRPr>
          </a:p>
        </p:txBody>
      </p:sp>
      <p:pic>
        <p:nvPicPr>
          <p:cNvPr id="23556" name="图片 4" descr="ECADI原创水印.jpg"/>
          <p:cNvPicPr>
            <a:picLocks noChangeAspect="1"/>
          </p:cNvPicPr>
          <p:nvPr/>
        </p:nvPicPr>
        <p:blipFill>
          <a:blip r:embed="rId2" cstate="screen"/>
          <a:stretch>
            <a:fillRect/>
          </a:stretch>
        </p:blipFill>
        <p:spPr>
          <a:xfrm>
            <a:off x="11215688" y="714375"/>
            <a:ext cx="952500" cy="857250"/>
          </a:xfrm>
          <a:prstGeom prst="rect">
            <a:avLst/>
          </a:prstGeom>
          <a:noFill/>
          <a:ln w="9525">
            <a:noFill/>
          </a:ln>
        </p:spPr>
      </p:pic>
      <p:sp>
        <p:nvSpPr>
          <p:cNvPr id="6" name="矩形 5">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矩形 6"/>
          <p:cNvSpPr/>
          <p:nvPr/>
        </p:nvSpPr>
        <p:spPr>
          <a:xfrm>
            <a:off x="0" y="5503863"/>
            <a:ext cx="4895850" cy="68421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28680" name="标题 5"/>
          <p:cNvSpPr>
            <a:spLocks noGrp="1"/>
          </p:cNvSpPr>
          <p:nvPr>
            <p:ph type="title"/>
          </p:nvPr>
        </p:nvSpPr>
        <p:spPr bwMode="auto">
          <a:xfrm>
            <a:off x="166688" y="5500688"/>
            <a:ext cx="4429125" cy="598488"/>
          </a:xfrm>
          <a:ln>
            <a:noFill/>
            <a:miter lim="800000"/>
          </a:ln>
        </p:spPr>
        <p:txBody>
          <a:bodyPr vert="horz" wrap="square" lIns="91440" tIns="45720" rIns="91440" bIns="45720" numCol="1" anchor="t" anchorCtr="0" compatLnSpc="1"/>
          <a:lstStyle/>
          <a:p>
            <a:pPr marL="0" marR="0" lvl="0" indent="0" algn="l" defTabSz="457200" rtl="0" eaLnBrk="0" fontAlgn="base" latinLnBrk="0" hangingPunct="0">
              <a:lnSpc>
                <a:spcPct val="150000"/>
              </a:lnSpc>
              <a:spcBef>
                <a:spcPct val="0"/>
              </a:spcBef>
              <a:spcAft>
                <a:spcPct val="0"/>
              </a:spcAft>
              <a:buClrTx/>
              <a:buSzTx/>
              <a:buFontTx/>
              <a:buNone/>
              <a:defRPr/>
            </a:pPr>
            <a:r>
              <a:rPr kumimoji="1" lang="zh-CN" altLang="en-US" sz="1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合肥滨湖新区</a:t>
            </a:r>
            <a:r>
              <a:rPr kumimoji="1" lang="en-US" altLang="zh-CN" sz="1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CBD</a:t>
            </a:r>
            <a:r>
              <a:rPr kumimoji="1" lang="zh-CN" altLang="en-US" sz="1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综合体项目</a:t>
            </a:r>
            <a:br>
              <a:rPr kumimoji="1" lang="en-US" altLang="zh-CN" sz="12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br>
            <a:r>
              <a:rPr kumimoji="1" lang="zh-CN" altLang="en-US" sz="105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超级城市综合体；共</a:t>
            </a:r>
            <a:r>
              <a:rPr kumimoji="1" lang="en-US" altLang="zh-CN" sz="105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168</a:t>
            </a:r>
            <a:r>
              <a:rPr kumimoji="1" lang="zh-CN" altLang="en-US" sz="105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万平米，高塔</a:t>
            </a:r>
            <a:r>
              <a:rPr kumimoji="1" lang="en-US" altLang="zh-CN" sz="105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560</a:t>
            </a:r>
            <a:r>
              <a:rPr kumimoji="1" lang="zh-CN" altLang="en-US" sz="105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米，合肥第一高</a:t>
            </a:r>
            <a:endParaRPr kumimoji="1" lang="zh-CN" altLang="en-US" sz="105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2"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3"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563" name="标题 2">
            <a:hlinkClick r:id="" action="ppaction://noaction"/>
          </p:cNvPr>
          <p:cNvSpPr txBox="1"/>
          <p:nvPr/>
        </p:nvSpPr>
        <p:spPr>
          <a:xfrm>
            <a:off x="5119688" y="155575"/>
            <a:ext cx="623887" cy="273050"/>
          </a:xfrm>
          <a:prstGeom prst="rect">
            <a:avLst/>
          </a:prstGeom>
          <a:solidFill>
            <a:schemeClr val="accent1"/>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综合体</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25"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6"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7"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0"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13"/>
          <p:cNvSpPr txBox="1"/>
          <p:nvPr/>
        </p:nvSpPr>
        <p:spPr>
          <a:xfrm>
            <a:off x="192088" y="942975"/>
            <a:ext cx="9744075" cy="523875"/>
          </a:xfrm>
          <a:prstGeom prst="rect">
            <a:avLst/>
          </a:prstGeom>
          <a:noFill/>
          <a:ln w="9525">
            <a:noFill/>
          </a:ln>
        </p:spPr>
        <p:txBody>
          <a:bodyPr>
            <a:spAutoFit/>
          </a:bodyPr>
          <a:lstStyle/>
          <a:p>
            <a:endParaRPr lang="zh-CN" altLang="en-US" sz="1400" dirty="0">
              <a:solidFill>
                <a:srgbClr val="000000"/>
              </a:solidFill>
              <a:latin typeface="微软雅黑" panose="020B0503020204020204" pitchFamily="34" charset="-122"/>
              <a:ea typeface="微软雅黑" panose="020B0503020204020204" pitchFamily="34" charset="-122"/>
            </a:endParaRPr>
          </a:p>
          <a:p>
            <a:endParaRPr lang="zh-CN" altLang="en-US" sz="1400" dirty="0">
              <a:solidFill>
                <a:srgbClr val="000000"/>
              </a:solidFill>
              <a:latin typeface="微软雅黑" panose="020B0503020204020204" pitchFamily="34" charset="-122"/>
              <a:ea typeface="微软雅黑" panose="020B0503020204020204" pitchFamily="34" charset="-122"/>
            </a:endParaRPr>
          </a:p>
        </p:txBody>
      </p:sp>
      <p:pic>
        <p:nvPicPr>
          <p:cNvPr id="23556" name="图片 4" descr="ECADI原创水印.jpg"/>
          <p:cNvPicPr>
            <a:picLocks noChangeAspect="1"/>
          </p:cNvPicPr>
          <p:nvPr/>
        </p:nvPicPr>
        <p:blipFill>
          <a:blip r:embed="rId1" cstate="screen"/>
          <a:stretch>
            <a:fillRect/>
          </a:stretch>
        </p:blipFill>
        <p:spPr>
          <a:xfrm>
            <a:off x="11215688" y="714375"/>
            <a:ext cx="952500" cy="857250"/>
          </a:xfrm>
          <a:prstGeom prst="rect">
            <a:avLst/>
          </a:prstGeom>
          <a:noFill/>
          <a:ln w="9525">
            <a:noFill/>
          </a:ln>
        </p:spPr>
      </p:pic>
      <p:sp>
        <p:nvSpPr>
          <p:cNvPr id="6" name="矩形 5">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9"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2"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3"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563" name="标题 2">
            <a:hlinkClick r:id="" action="ppaction://noaction"/>
          </p:cNvPr>
          <p:cNvSpPr txBox="1"/>
          <p:nvPr/>
        </p:nvSpPr>
        <p:spPr>
          <a:xfrm>
            <a:off x="5119688" y="155575"/>
            <a:ext cx="623887" cy="273050"/>
          </a:xfrm>
          <a:prstGeom prst="rect">
            <a:avLst/>
          </a:prstGeom>
          <a:solidFill>
            <a:schemeClr val="accent1"/>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综合体</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25"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6"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7"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0"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386" name="矩形 7"/>
          <p:cNvSpPr>
            <a:spLocks noChangeArrowheads="1"/>
          </p:cNvSpPr>
          <p:nvPr/>
        </p:nvSpPr>
        <p:spPr bwMode="auto">
          <a:xfrm>
            <a:off x="-55563" y="1292225"/>
            <a:ext cx="3484563" cy="240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44" tIns="95423" rIns="190844" bIns="95423">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建设单位：</a:t>
            </a:r>
            <a:r>
              <a:rPr lang="zh-CN" altLang="en-US" sz="1200" dirty="0">
                <a:latin typeface="微软雅黑" panose="020B0503020204020204" pitchFamily="34" charset="-122"/>
                <a:ea typeface="微软雅黑" panose="020B0503020204020204" pitchFamily="34" charset="-122"/>
              </a:rPr>
              <a:t>济宁市城投文化旅游产业有限公司</a:t>
            </a:r>
            <a:r>
              <a:rPr lang="zh-CN" altLang="en-US" sz="1200" b="1" dirty="0">
                <a:latin typeface="微软雅黑" panose="020B0503020204020204" pitchFamily="34" charset="-122"/>
                <a:ea typeface="微软雅黑" panose="020B0503020204020204" pitchFamily="34" charset="-122"/>
              </a:rPr>
              <a:t>用途</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商业、办公、公共空间、酒店、文化服务设施、大型停车场、公寓</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smtClean="0">
                <a:latin typeface="微软雅黑" panose="020B0503020204020204" pitchFamily="34" charset="-122"/>
                <a:ea typeface="微软雅黑" panose="020B0503020204020204" pitchFamily="34" charset="-122"/>
              </a:rPr>
              <a:t>设计年份</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2018</a:t>
            </a:r>
            <a:r>
              <a:rPr lang="zh-CN" altLang="en-US" sz="1200" dirty="0">
                <a:latin typeface="微软雅黑" panose="020B0503020204020204" pitchFamily="34" charset="-122"/>
                <a:ea typeface="微软雅黑" panose="020B0503020204020204" pitchFamily="34" charset="-122"/>
              </a:rPr>
              <a:t>年至今</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建设地点</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山东济宁</a:t>
            </a:r>
            <a:r>
              <a:rPr lang="en-US" altLang="zh-CN" sz="1200" dirty="0">
                <a:latin typeface="微软雅黑" panose="020B0503020204020204" pitchFamily="34" charset="-122"/>
                <a:ea typeface="微软雅黑" panose="020B0503020204020204" pitchFamily="34" charset="-122"/>
              </a:rPr>
              <a:t>	</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总建筑面积</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35.5</a:t>
            </a:r>
            <a:r>
              <a:rPr lang="zh-CN" altLang="en-US" sz="1200" dirty="0">
                <a:latin typeface="微软雅黑" panose="020B0503020204020204" pitchFamily="34" charset="-122"/>
                <a:ea typeface="微软雅黑" panose="020B0503020204020204" pitchFamily="34" charset="-122"/>
              </a:rPr>
              <a:t>万平方米</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smtClean="0">
                <a:latin typeface="微软雅黑" panose="020B0503020204020204" pitchFamily="34" charset="-122"/>
                <a:ea typeface="微软雅黑" panose="020B0503020204020204" pitchFamily="34" charset="-122"/>
              </a:rPr>
              <a:t>合作设计单位</a:t>
            </a:r>
            <a:r>
              <a:rPr lang="zh-CN" altLang="en-US" sz="1200" b="1"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美国</a:t>
            </a:r>
            <a:r>
              <a:rPr lang="en-US" altLang="zh-CN" sz="1200" dirty="0">
                <a:latin typeface="微软雅黑" panose="020B0503020204020204" pitchFamily="34" charset="-122"/>
                <a:ea typeface="微软雅黑" panose="020B0503020204020204" pitchFamily="34" charset="-122"/>
              </a:rPr>
              <a:t>LLA</a:t>
            </a:r>
            <a:r>
              <a:rPr lang="zh-CN" altLang="en-US" sz="1200" dirty="0">
                <a:latin typeface="微软雅黑" panose="020B0503020204020204" pitchFamily="34" charset="-122"/>
                <a:ea typeface="微软雅黑" panose="020B0503020204020204" pitchFamily="34" charset="-122"/>
              </a:rPr>
              <a:t>设计事务所</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latin typeface="微软雅黑" panose="020B0503020204020204" pitchFamily="34" charset="-122"/>
              <a:ea typeface="微软雅黑" panose="020B0503020204020204" pitchFamily="34" charset="-122"/>
            </a:endParaRPr>
          </a:p>
        </p:txBody>
      </p:sp>
      <p:sp>
        <p:nvSpPr>
          <p:cNvPr id="16387" name="矩形 8"/>
          <p:cNvSpPr>
            <a:spLocks noChangeArrowheads="1"/>
          </p:cNvSpPr>
          <p:nvPr/>
        </p:nvSpPr>
        <p:spPr bwMode="auto">
          <a:xfrm>
            <a:off x="0" y="5678488"/>
            <a:ext cx="2201863" cy="468312"/>
          </a:xfrm>
          <a:prstGeom prst="rect">
            <a:avLst/>
          </a:prstGeom>
          <a:solidFill>
            <a:srgbClr val="E11B22">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a:solidFill>
                <a:srgbClr val="C55A11"/>
              </a:solidFill>
            </a:endParaRPr>
          </a:p>
        </p:txBody>
      </p:sp>
      <p:sp>
        <p:nvSpPr>
          <p:cNvPr id="16388" name="标题 5"/>
          <p:cNvSpPr txBox="1">
            <a:spLocks noChangeArrowheads="1"/>
          </p:cNvSpPr>
          <p:nvPr/>
        </p:nvSpPr>
        <p:spPr bwMode="auto">
          <a:xfrm>
            <a:off x="71438" y="5784850"/>
            <a:ext cx="3409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zh-CN" sz="1200" b="1">
                <a:solidFill>
                  <a:schemeClr val="bg1"/>
                </a:solidFill>
                <a:ea typeface="微软雅黑" panose="020B0503020204020204" pitchFamily="34" charset="-122"/>
              </a:rPr>
              <a:t>济宁市文化中心商业综合体</a:t>
            </a:r>
            <a:endParaRPr lang="zh-CN" altLang="zh-CN" sz="1200" b="1">
              <a:solidFill>
                <a:schemeClr val="bg1"/>
              </a:solidFill>
              <a:ea typeface="微软雅黑" panose="020B0503020204020204" pitchFamily="34" charset="-122"/>
            </a:endParaRPr>
          </a:p>
        </p:txBody>
      </p:sp>
      <p:pic>
        <p:nvPicPr>
          <p:cNvPr id="16392"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0588" y="1476375"/>
            <a:ext cx="8456612"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15175" y="0"/>
            <a:ext cx="6176825" cy="3618161"/>
          </a:xfrm>
          <a:prstGeom prst="rect">
            <a:avLst/>
          </a:prstGeom>
        </p:spPr>
      </p:pic>
      <p:sp>
        <p:nvSpPr>
          <p:cNvPr id="23555" name="TextBox 13"/>
          <p:cNvSpPr txBox="1"/>
          <p:nvPr/>
        </p:nvSpPr>
        <p:spPr>
          <a:xfrm>
            <a:off x="192088" y="942975"/>
            <a:ext cx="9744075" cy="523875"/>
          </a:xfrm>
          <a:prstGeom prst="rect">
            <a:avLst/>
          </a:prstGeom>
          <a:noFill/>
          <a:ln w="9525">
            <a:noFill/>
          </a:ln>
        </p:spPr>
        <p:txBody>
          <a:bodyPr>
            <a:spAutoFit/>
          </a:bodyPr>
          <a:lstStyle/>
          <a:p>
            <a:endParaRPr lang="zh-CN" altLang="en-US" sz="1400" dirty="0">
              <a:solidFill>
                <a:srgbClr val="000000"/>
              </a:solidFill>
              <a:latin typeface="微软雅黑" panose="020B0503020204020204" pitchFamily="34" charset="-122"/>
              <a:ea typeface="微软雅黑" panose="020B0503020204020204" pitchFamily="34" charset="-122"/>
            </a:endParaRPr>
          </a:p>
          <a:p>
            <a:endParaRPr lang="zh-CN" altLang="en-US" sz="1400" dirty="0">
              <a:solidFill>
                <a:srgbClr val="000000"/>
              </a:solidFill>
              <a:latin typeface="微软雅黑" panose="020B0503020204020204" pitchFamily="34" charset="-122"/>
              <a:ea typeface="微软雅黑" panose="020B0503020204020204" pitchFamily="34" charset="-122"/>
            </a:endParaRPr>
          </a:p>
        </p:txBody>
      </p:sp>
      <p:pic>
        <p:nvPicPr>
          <p:cNvPr id="23556" name="图片 4" descr="ECADI原创水印.jpg"/>
          <p:cNvPicPr>
            <a:picLocks noChangeAspect="1"/>
          </p:cNvPicPr>
          <p:nvPr/>
        </p:nvPicPr>
        <p:blipFill>
          <a:blip r:embed="rId2" cstate="screen"/>
          <a:stretch>
            <a:fillRect/>
          </a:stretch>
        </p:blipFill>
        <p:spPr>
          <a:xfrm>
            <a:off x="11215688" y="714375"/>
            <a:ext cx="952500" cy="857250"/>
          </a:xfrm>
          <a:prstGeom prst="rect">
            <a:avLst/>
          </a:prstGeom>
          <a:noFill/>
          <a:ln w="9525">
            <a:noFill/>
          </a:ln>
        </p:spPr>
      </p:pic>
      <p:sp>
        <p:nvSpPr>
          <p:cNvPr id="6" name="矩形 5">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9"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2"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3"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563" name="标题 2">
            <a:hlinkClick r:id="" action="ppaction://noaction"/>
          </p:cNvPr>
          <p:cNvSpPr txBox="1"/>
          <p:nvPr/>
        </p:nvSpPr>
        <p:spPr>
          <a:xfrm>
            <a:off x="5119688" y="155575"/>
            <a:ext cx="623887" cy="273050"/>
          </a:xfrm>
          <a:prstGeom prst="rect">
            <a:avLst/>
          </a:prstGeom>
          <a:solidFill>
            <a:schemeClr val="accent1"/>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综合体</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25"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6"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7"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0"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435" name="矩形 8"/>
          <p:cNvSpPr>
            <a:spLocks noChangeArrowheads="1"/>
          </p:cNvSpPr>
          <p:nvPr/>
        </p:nvSpPr>
        <p:spPr bwMode="auto">
          <a:xfrm>
            <a:off x="0" y="6145213"/>
            <a:ext cx="2138363" cy="469900"/>
          </a:xfrm>
          <a:prstGeom prst="rect">
            <a:avLst/>
          </a:prstGeom>
          <a:solidFill>
            <a:srgbClr val="E11B22">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a:solidFill>
                <a:srgbClr val="C55A11"/>
              </a:solidFill>
            </a:endParaRPr>
          </a:p>
        </p:txBody>
      </p:sp>
      <p:sp>
        <p:nvSpPr>
          <p:cNvPr id="3" name="矩形 7"/>
          <p:cNvSpPr>
            <a:spLocks noChangeArrowheads="1"/>
          </p:cNvSpPr>
          <p:nvPr/>
        </p:nvSpPr>
        <p:spPr bwMode="auto">
          <a:xfrm>
            <a:off x="47625" y="804545"/>
            <a:ext cx="4633913" cy="240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44" tIns="95423" rIns="190844" bIns="95423">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建设单位：</a:t>
            </a:r>
            <a:r>
              <a:rPr lang="zh-CN" altLang="en-US" sz="1200" dirty="0">
                <a:latin typeface="微软雅黑" panose="020B0503020204020204" pitchFamily="34" charset="-122"/>
                <a:ea typeface="微软雅黑" panose="020B0503020204020204" pitchFamily="34" charset="-122"/>
              </a:rPr>
              <a:t>鲁能集团</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rPr>
              <a:t>                 山东鲁能亘富开发有限公司</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用途</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希尔顿酒店、商业、办公、公共空间、餐饮、公寓</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设计</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竣工年份</a:t>
            </a:r>
            <a:r>
              <a:rPr lang="en-US" altLang="zh-CN" sz="1200" b="1" dirty="0">
                <a:latin typeface="微软雅黑" panose="020B0503020204020204" pitchFamily="34" charset="-122"/>
                <a:ea typeface="微软雅黑" panose="020B0503020204020204" pitchFamily="34" charset="-122"/>
              </a:rPr>
              <a:t>: </a:t>
            </a:r>
            <a:r>
              <a:rPr lang="en-US" altLang="zh-CN" sz="1200" dirty="0" smtClean="0">
                <a:latin typeface="微软雅黑" panose="020B0503020204020204" pitchFamily="34" charset="-122"/>
                <a:ea typeface="微软雅黑" panose="020B0503020204020204" pitchFamily="34" charset="-122"/>
              </a:rPr>
              <a:t>2011</a:t>
            </a:r>
            <a:r>
              <a:rPr lang="zh-CN" altLang="en-US" sz="1200" dirty="0" smtClean="0">
                <a:latin typeface="微软雅黑" panose="020B0503020204020204" pitchFamily="34" charset="-122"/>
                <a:ea typeface="微软雅黑" panose="020B0503020204020204" pitchFamily="34" charset="-122"/>
              </a:rPr>
              <a:t>年</a:t>
            </a:r>
            <a:r>
              <a:rPr lang="en-US" altLang="zh-CN" sz="1200" dirty="0" smtClean="0">
                <a:latin typeface="微软雅黑" panose="020B0503020204020204" pitchFamily="34" charset="-122"/>
                <a:ea typeface="微软雅黑" panose="020B0503020204020204" pitchFamily="34" charset="-122"/>
              </a:rPr>
              <a:t>/2017</a:t>
            </a:r>
            <a:r>
              <a:rPr lang="zh-CN" altLang="en-US" sz="1200" dirty="0">
                <a:latin typeface="微软雅黑" panose="020B0503020204020204" pitchFamily="34" charset="-122"/>
                <a:ea typeface="微软雅黑" panose="020B0503020204020204" pitchFamily="34" charset="-122"/>
              </a:rPr>
              <a:t>年</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建设地点</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山东济南</a:t>
            </a:r>
            <a:r>
              <a:rPr lang="en-US" altLang="zh-CN" sz="1200" dirty="0">
                <a:latin typeface="微软雅黑" panose="020B0503020204020204" pitchFamily="34" charset="-122"/>
                <a:ea typeface="微软雅黑" panose="020B0503020204020204" pitchFamily="34" charset="-122"/>
              </a:rPr>
              <a:t>	</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总建筑面积</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40.7</a:t>
            </a:r>
            <a:r>
              <a:rPr lang="zh-CN" altLang="en-US" sz="1200" dirty="0">
                <a:latin typeface="微软雅黑" panose="020B0503020204020204" pitchFamily="34" charset="-122"/>
                <a:ea typeface="微软雅黑" panose="020B0503020204020204" pitchFamily="34" charset="-122"/>
              </a:rPr>
              <a:t>万平方米</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smtClean="0">
                <a:latin typeface="微软雅黑" panose="020B0503020204020204" pitchFamily="34" charset="-122"/>
                <a:ea typeface="微软雅黑" panose="020B0503020204020204" pitchFamily="34" charset="-122"/>
              </a:rPr>
              <a:t>合作设计单位</a:t>
            </a:r>
            <a:r>
              <a:rPr lang="zh-CN" altLang="en-US" sz="1200" b="1"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凯里森</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latin typeface="微软雅黑" panose="020B0503020204020204" pitchFamily="34" charset="-122"/>
              <a:ea typeface="微软雅黑" panose="020B0503020204020204" pitchFamily="34" charset="-122"/>
            </a:endParaRPr>
          </a:p>
        </p:txBody>
      </p:sp>
      <p:sp>
        <p:nvSpPr>
          <p:cNvPr id="4" name="标题 5"/>
          <p:cNvSpPr txBox="1">
            <a:spLocks noChangeArrowheads="1"/>
          </p:cNvSpPr>
          <p:nvPr/>
        </p:nvSpPr>
        <p:spPr bwMode="auto">
          <a:xfrm>
            <a:off x="47328" y="6199188"/>
            <a:ext cx="34083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zh-CN" sz="1200" b="1" dirty="0">
                <a:solidFill>
                  <a:schemeClr val="bg1"/>
                </a:solidFill>
                <a:ea typeface="微软雅黑" panose="020B0503020204020204" pitchFamily="34" charset="-122"/>
              </a:rPr>
              <a:t>济南鲁能领秀</a:t>
            </a:r>
            <a:r>
              <a:rPr lang="zh-CN" altLang="zh-CN" sz="1200" b="1" dirty="0" smtClean="0">
                <a:solidFill>
                  <a:schemeClr val="bg1"/>
                </a:solidFill>
                <a:ea typeface="微软雅黑" panose="020B0503020204020204" pitchFamily="34" charset="-122"/>
              </a:rPr>
              <a:t>城</a:t>
            </a:r>
            <a:r>
              <a:rPr lang="zh-CN" altLang="en-US" sz="1200" b="1" dirty="0" smtClean="0">
                <a:solidFill>
                  <a:schemeClr val="bg1"/>
                </a:solidFill>
                <a:ea typeface="微软雅黑" panose="020B0503020204020204" pitchFamily="34" charset="-122"/>
              </a:rPr>
              <a:t>商业综合体</a:t>
            </a:r>
            <a:endParaRPr lang="zh-CN" altLang="zh-CN" sz="1200" b="1" dirty="0">
              <a:solidFill>
                <a:schemeClr val="bg1"/>
              </a:solidFill>
              <a:ea typeface="微软雅黑" panose="020B0503020204020204" pitchFamily="34" charset="-122"/>
            </a:endParaRPr>
          </a:p>
        </p:txBody>
      </p:sp>
      <p:pic>
        <p:nvPicPr>
          <p:cNvPr id="8" name="图片 7"/>
          <p:cNvPicPr>
            <a:picLocks noChangeAspect="1"/>
          </p:cNvPicPr>
          <p:nvPr/>
        </p:nvPicPr>
        <p:blipFill>
          <a:blip r:embed="rId3" cstate="print"/>
          <a:stretch>
            <a:fillRect/>
          </a:stretch>
        </p:blipFill>
        <p:spPr>
          <a:xfrm>
            <a:off x="2138363" y="3212976"/>
            <a:ext cx="6621933" cy="3402137"/>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1" descr="\\Dy44444\打印文件盘\23 综合办\8310 王雯婷\To舒艺\中民投董家渡.jpg"/>
          <p:cNvPicPr>
            <a:picLocks noChangeAspect="1"/>
          </p:cNvPicPr>
          <p:nvPr/>
        </p:nvPicPr>
        <p:blipFill>
          <a:blip r:embed="rId1"/>
          <a:stretch>
            <a:fillRect/>
          </a:stretch>
        </p:blipFill>
        <p:spPr>
          <a:xfrm>
            <a:off x="0" y="1571625"/>
            <a:ext cx="12195175" cy="4573588"/>
          </a:xfrm>
          <a:prstGeom prst="rect">
            <a:avLst/>
          </a:prstGeom>
          <a:noFill/>
          <a:ln w="9525">
            <a:noFill/>
          </a:ln>
        </p:spPr>
      </p:pic>
      <p:sp>
        <p:nvSpPr>
          <p:cNvPr id="7" name="矩形 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8" name="矩形 7"/>
          <p:cNvSpPr/>
          <p:nvPr/>
        </p:nvSpPr>
        <p:spPr>
          <a:xfrm>
            <a:off x="8277225" y="4876800"/>
            <a:ext cx="3917950" cy="90011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24581" name="标题 5"/>
          <p:cNvSpPr>
            <a:spLocks noGrp="1"/>
          </p:cNvSpPr>
          <p:nvPr>
            <p:ph type="title"/>
          </p:nvPr>
        </p:nvSpPr>
        <p:spPr>
          <a:xfrm>
            <a:off x="8562975" y="4918075"/>
            <a:ext cx="3748088" cy="755650"/>
          </a:xfrm>
          <a:noFill/>
          <a:ln>
            <a:noFill/>
          </a:ln>
        </p:spPr>
        <p:txBody>
          <a:bodyPr lIns="91440" tIns="45720" rIns="91440" bIns="45720"/>
          <a:lstStyle/>
          <a:p>
            <a:pPr algn="l">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上海中民投董家渡项目</a:t>
            </a:r>
            <a:br>
              <a:rPr lang="en-US" altLang="zh-CN" sz="1200" dirty="0">
                <a:solidFill>
                  <a:schemeClr val="bg1"/>
                </a:solidFill>
                <a:latin typeface="微软雅黑" panose="020B0503020204020204" pitchFamily="34" charset="-122"/>
                <a:ea typeface="微软雅黑" panose="020B0503020204020204" pitchFamily="34" charset="-122"/>
              </a:rPr>
            </a:br>
            <a:r>
              <a:rPr lang="zh-CN" altLang="en-US" sz="1000" dirty="0">
                <a:solidFill>
                  <a:schemeClr val="bg1"/>
                </a:solidFill>
                <a:latin typeface="微软雅黑" panose="020B0503020204020204" pitchFamily="34" charset="-122"/>
                <a:ea typeface="微软雅黑" panose="020B0503020204020204" pitchFamily="34" charset="-122"/>
              </a:rPr>
              <a:t>全国地王项目；共</a:t>
            </a:r>
            <a:r>
              <a:rPr lang="en-US" altLang="zh-CN" sz="1000" dirty="0">
                <a:solidFill>
                  <a:schemeClr val="bg1"/>
                </a:solidFill>
                <a:latin typeface="微软雅黑" panose="020B0503020204020204" pitchFamily="34" charset="-122"/>
                <a:ea typeface="微软雅黑" panose="020B0503020204020204" pitchFamily="34" charset="-122"/>
              </a:rPr>
              <a:t>97</a:t>
            </a:r>
            <a:r>
              <a:rPr lang="zh-CN" altLang="en-US" sz="1000" dirty="0">
                <a:solidFill>
                  <a:schemeClr val="bg1"/>
                </a:solidFill>
                <a:latin typeface="微软雅黑" panose="020B0503020204020204" pitchFamily="34" charset="-122"/>
                <a:ea typeface="微软雅黑" panose="020B0503020204020204" pitchFamily="34" charset="-122"/>
              </a:rPr>
              <a:t>万平米；其中塔楼最高高度</a:t>
            </a:r>
            <a:r>
              <a:rPr lang="en-US" altLang="zh-CN" sz="1000" dirty="0">
                <a:solidFill>
                  <a:schemeClr val="bg1"/>
                </a:solidFill>
                <a:latin typeface="微软雅黑" panose="020B0503020204020204" pitchFamily="34" charset="-122"/>
                <a:ea typeface="微软雅黑" panose="020B0503020204020204" pitchFamily="34" charset="-122"/>
              </a:rPr>
              <a:t>300</a:t>
            </a:r>
            <a:r>
              <a:rPr lang="zh-CN" altLang="en-US" sz="1000" dirty="0">
                <a:solidFill>
                  <a:schemeClr val="bg1"/>
                </a:solidFill>
                <a:latin typeface="微软雅黑" panose="020B0503020204020204" pitchFamily="34" charset="-122"/>
                <a:ea typeface="微软雅黑" panose="020B0503020204020204" pitchFamily="34" charset="-122"/>
              </a:rPr>
              <a:t>米；</a:t>
            </a:r>
            <a:br>
              <a:rPr lang="zh-CN" altLang="en-US" sz="1000" dirty="0">
                <a:solidFill>
                  <a:schemeClr val="bg1"/>
                </a:solidFill>
                <a:latin typeface="微软雅黑" panose="020B0503020204020204" pitchFamily="34" charset="-122"/>
                <a:ea typeface="微软雅黑" panose="020B0503020204020204" pitchFamily="34" charset="-122"/>
              </a:rPr>
            </a:br>
            <a:r>
              <a:rPr lang="zh-CN" altLang="en-US" sz="1000" dirty="0">
                <a:solidFill>
                  <a:schemeClr val="bg1"/>
                </a:solidFill>
                <a:latin typeface="微软雅黑" panose="020B0503020204020204" pitchFamily="34" charset="-122"/>
                <a:ea typeface="微软雅黑" panose="020B0503020204020204" pitchFamily="34" charset="-122"/>
              </a:rPr>
              <a:t>合作单位：</a:t>
            </a:r>
            <a:r>
              <a:rPr lang="en-US" altLang="zh-CN" sz="1000" dirty="0">
                <a:solidFill>
                  <a:schemeClr val="bg1"/>
                </a:solidFill>
                <a:latin typeface="微软雅黑" panose="020B0503020204020204" pitchFamily="34" charset="-122"/>
                <a:ea typeface="微软雅黑" panose="020B0503020204020204" pitchFamily="34" charset="-122"/>
              </a:rPr>
              <a:t>KPF</a:t>
            </a:r>
            <a:r>
              <a:rPr lang="zh-CN" altLang="en-US" sz="1000" dirty="0">
                <a:solidFill>
                  <a:schemeClr val="bg1"/>
                </a:solidFill>
                <a:latin typeface="微软雅黑" panose="020B0503020204020204" pitchFamily="34" charset="-122"/>
                <a:ea typeface="微软雅黑" panose="020B0503020204020204" pitchFamily="34" charset="-122"/>
              </a:rPr>
              <a:t>、</a:t>
            </a:r>
            <a:r>
              <a:rPr lang="en-US" altLang="zh-CN" sz="1000" dirty="0">
                <a:solidFill>
                  <a:schemeClr val="bg1"/>
                </a:solidFill>
                <a:latin typeface="微软雅黑" panose="020B0503020204020204" pitchFamily="34" charset="-122"/>
                <a:ea typeface="微软雅黑" panose="020B0503020204020204" pitchFamily="34" charset="-122"/>
              </a:rPr>
              <a:t>Aedas</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4"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1"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586" name="标题 2">
            <a:hlinkClick r:id="" action="ppaction://noaction"/>
          </p:cNvPr>
          <p:cNvSpPr txBox="1"/>
          <p:nvPr/>
        </p:nvSpPr>
        <p:spPr>
          <a:xfrm>
            <a:off x="5119688" y="155575"/>
            <a:ext cx="623887" cy="273050"/>
          </a:xfrm>
          <a:prstGeom prst="rect">
            <a:avLst/>
          </a:prstGeom>
          <a:solidFill>
            <a:schemeClr val="accent1"/>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综合体</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26"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7"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8"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1"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5"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5"/>
          <p:cNvSpPr txBox="1"/>
          <p:nvPr/>
        </p:nvSpPr>
        <p:spPr>
          <a:xfrm>
            <a:off x="341313" y="719138"/>
            <a:ext cx="5340350" cy="731837"/>
          </a:xfrm>
          <a:prstGeom prst="rect">
            <a:avLst/>
          </a:prstGeom>
          <a:noFill/>
          <a:ln w="9525">
            <a:noFill/>
          </a:ln>
        </p:spPr>
        <p:txBody>
          <a:bodyPr/>
          <a:lstStyle/>
          <a:p>
            <a:pPr eaLnBrk="1" latinLnBrk="1" hangingPunct="1"/>
            <a:r>
              <a:rPr lang="zh-CN" altLang="en-US" b="1" dirty="0">
                <a:solidFill>
                  <a:srgbClr val="E11B22"/>
                </a:solidFill>
                <a:latin typeface="Arial" panose="020B0604020202020204" pitchFamily="34" charset="0"/>
                <a:ea typeface="微软雅黑" panose="020B0503020204020204" pitchFamily="34" charset="-122"/>
              </a:rPr>
              <a:t>重点主营产品</a:t>
            </a:r>
            <a:r>
              <a:rPr lang="en-US" altLang="zh-CN" b="1" dirty="0">
                <a:solidFill>
                  <a:srgbClr val="E11B22"/>
                </a:solidFill>
                <a:latin typeface="Arial" panose="020B0604020202020204" pitchFamily="34" charset="0"/>
                <a:ea typeface="微软雅黑" panose="020B0503020204020204" pitchFamily="34" charset="-122"/>
              </a:rPr>
              <a:t>——</a:t>
            </a:r>
            <a:r>
              <a:rPr lang="zh-CN" altLang="en-US" b="1" dirty="0">
                <a:solidFill>
                  <a:srgbClr val="E11B22"/>
                </a:solidFill>
                <a:latin typeface="Arial" panose="020B0604020202020204" pitchFamily="34" charset="0"/>
                <a:ea typeface="微软雅黑" panose="020B0503020204020204" pitchFamily="34" charset="-122"/>
              </a:rPr>
              <a:t>五星酒店</a:t>
            </a:r>
            <a:br>
              <a:rPr lang="zh-CN" altLang="en-US" sz="1600" b="1" dirty="0">
                <a:solidFill>
                  <a:srgbClr val="E11B22"/>
                </a:solidFill>
                <a:latin typeface="Arial" panose="020B0604020202020204" pitchFamily="34" charset="0"/>
                <a:ea typeface="微软雅黑" panose="020B0503020204020204" pitchFamily="34" charset="-122"/>
              </a:rPr>
            </a:br>
            <a:r>
              <a:rPr lang="en-US" altLang="zh-CN" sz="1600" b="1" dirty="0">
                <a:solidFill>
                  <a:srgbClr val="E11B22"/>
                </a:solidFill>
                <a:latin typeface="Arial" panose="020B0604020202020204" pitchFamily="34" charset="0"/>
                <a:ea typeface="微软雅黑" panose="020B0503020204020204" pitchFamily="34" charset="-122"/>
              </a:rPr>
              <a:t>Main Business ——5 Star Hotel</a:t>
            </a:r>
            <a:endParaRPr lang="zh-CN" altLang="en-US" sz="1600" b="1" dirty="0">
              <a:solidFill>
                <a:srgbClr val="E11B22"/>
              </a:solidFill>
              <a:latin typeface="Arial" panose="020B0604020202020204" pitchFamily="34" charset="0"/>
              <a:ea typeface="微软雅黑" panose="020B0503020204020204" pitchFamily="34" charset="-122"/>
            </a:endParaRPr>
          </a:p>
        </p:txBody>
      </p:sp>
      <p:sp>
        <p:nvSpPr>
          <p:cNvPr id="16" name="文本占位符 5"/>
          <p:cNvSpPr txBox="1"/>
          <p:nvPr/>
        </p:nvSpPr>
        <p:spPr>
          <a:xfrm>
            <a:off x="341313" y="2643188"/>
            <a:ext cx="2668588" cy="873125"/>
          </a:xfrm>
          <a:prstGeom prst="rect">
            <a:avLst/>
          </a:prstGeom>
        </p:spPr>
        <p:txBody>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50000"/>
              </a:lnSpc>
              <a:spcBef>
                <a:spcPct val="20000"/>
              </a:spcBef>
              <a:spcAft>
                <a:spcPts val="0"/>
              </a:spcAft>
              <a:buClrTx/>
              <a:buSzTx/>
              <a:buFont typeface="Arial" panose="020B0604020202020204"/>
              <a:buNone/>
              <a:defRPr/>
            </a:pPr>
            <a:r>
              <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截止</a:t>
            </a:r>
            <a:r>
              <a:rPr kumimoji="1" lang="en-US" altLang="zh-CN"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2017</a:t>
            </a: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年底</a:t>
            </a:r>
            <a:r>
              <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，华</a:t>
            </a: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东总院</a:t>
            </a:r>
            <a:r>
              <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参与设计的五星级或超五星酒店已</a:t>
            </a: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超过</a:t>
            </a:r>
            <a:r>
              <a:rPr kumimoji="1" lang="en-US" altLang="zh-CN"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200</a:t>
            </a: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家</a:t>
            </a:r>
            <a:r>
              <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其中已</a:t>
            </a: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开业超过</a:t>
            </a:r>
            <a:r>
              <a:rPr kumimoji="1" lang="en-US" altLang="zh-CN"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100</a:t>
            </a: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家。</a:t>
            </a:r>
            <a:endPar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33" name="矩形 32">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3" name="图片 2"/>
          <p:cNvPicPr>
            <a:picLocks noChangeAspect="1"/>
          </p:cNvPicPr>
          <p:nvPr/>
        </p:nvPicPr>
        <p:blipFill>
          <a:blip r:embed="rId1" cstate="screen"/>
          <a:srcRect/>
          <a:stretch>
            <a:fillRect/>
          </a:stretch>
        </p:blipFill>
        <p:spPr>
          <a:xfrm>
            <a:off x="3575050" y="1336675"/>
            <a:ext cx="8216900" cy="4878388"/>
          </a:xfrm>
          <a:prstGeom prst="rect">
            <a:avLst/>
          </a:prstGeom>
          <a:noFill/>
          <a:ln w="9525">
            <a:noFill/>
          </a:ln>
        </p:spPr>
      </p:pic>
      <p:sp>
        <p:nvSpPr>
          <p:cNvPr id="25"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0"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3" name="标题 2">
            <a:hlinkClick r:id="" action="ppaction://noaction"/>
          </p:cNvPr>
          <p:cNvSpPr txBox="1"/>
          <p:nvPr/>
        </p:nvSpPr>
        <p:spPr bwMode="auto">
          <a:xfrm>
            <a:off x="5778500" y="155575"/>
            <a:ext cx="469900" cy="273050"/>
          </a:xfrm>
          <a:prstGeom prst="rect">
            <a:avLst/>
          </a:prstGeom>
          <a:solidFill>
            <a:schemeClr val="accent6">
              <a:lumMod val="7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4"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6"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9"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5"/>
          <p:cNvSpPr txBox="1"/>
          <p:nvPr/>
        </p:nvSpPr>
        <p:spPr>
          <a:xfrm>
            <a:off x="4068763" y="1196975"/>
            <a:ext cx="5340350" cy="731838"/>
          </a:xfrm>
          <a:prstGeom prst="rect">
            <a:avLst/>
          </a:prstGeom>
          <a:noFill/>
          <a:ln w="9525">
            <a:noFill/>
          </a:ln>
        </p:spPr>
        <p:txBody>
          <a:bodyPr/>
          <a:lstStyle/>
          <a:p>
            <a:pPr eaLnBrk="1" latinLnBrk="1" hangingPunct="1"/>
            <a:endParaRPr lang="zh-CN" altLang="en-US" sz="1600" b="1" dirty="0">
              <a:solidFill>
                <a:srgbClr val="E11B22"/>
              </a:solidFill>
              <a:latin typeface="Arial" panose="020B0604020202020204" pitchFamily="34" charset="0"/>
              <a:ea typeface="微软雅黑" panose="020B0503020204020204" pitchFamily="34" charset="-122"/>
            </a:endParaRPr>
          </a:p>
        </p:txBody>
      </p:sp>
      <p:sp>
        <p:nvSpPr>
          <p:cNvPr id="33" name="矩形 32">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2" name="矩形 31"/>
          <p:cNvSpPr/>
          <p:nvPr/>
        </p:nvSpPr>
        <p:spPr>
          <a:xfrm>
            <a:off x="0" y="5562600"/>
            <a:ext cx="1524000" cy="395288"/>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26629" name="标题 5"/>
          <p:cNvSpPr txBox="1"/>
          <p:nvPr/>
        </p:nvSpPr>
        <p:spPr>
          <a:xfrm>
            <a:off x="0" y="5562600"/>
            <a:ext cx="1524000" cy="395288"/>
          </a:xfrm>
          <a:prstGeom prst="rect">
            <a:avLst/>
          </a:prstGeom>
          <a:noFill/>
          <a:ln w="9525">
            <a:noFill/>
          </a:ln>
        </p:spPr>
        <p:txBody>
          <a:bodyPr/>
          <a:lstStyle/>
          <a:p>
            <a:pPr algn="ctr">
              <a:lnSpc>
                <a:spcPct val="120000"/>
              </a:lnSpc>
            </a:pPr>
            <a:r>
              <a:rPr lang="zh-CN" altLang="en-US" sz="1200" b="1" dirty="0">
                <a:solidFill>
                  <a:schemeClr val="bg1"/>
                </a:solidFill>
                <a:latin typeface="微软雅黑" panose="020B0503020204020204" pitchFamily="34" charset="-122"/>
                <a:ea typeface="微软雅黑" panose="020B0503020204020204" pitchFamily="34" charset="-122"/>
              </a:rPr>
              <a:t>多品牌合作</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26630" name="组合 36"/>
          <p:cNvGrpSpPr/>
          <p:nvPr/>
        </p:nvGrpSpPr>
        <p:grpSpPr>
          <a:xfrm>
            <a:off x="309563" y="1643063"/>
            <a:ext cx="11601450" cy="1131887"/>
            <a:chOff x="309522" y="1643050"/>
            <a:chExt cx="11601450" cy="1131887"/>
          </a:xfrm>
        </p:grpSpPr>
        <p:pic>
          <p:nvPicPr>
            <p:cNvPr id="26650" name="图片 28" descr="洲际酒店图标.jpg"/>
            <p:cNvPicPr>
              <a:picLocks noChangeAspect="1"/>
            </p:cNvPicPr>
            <p:nvPr/>
          </p:nvPicPr>
          <p:blipFill>
            <a:blip r:embed="rId1"/>
            <a:stretch>
              <a:fillRect/>
            </a:stretch>
          </p:blipFill>
          <p:spPr>
            <a:xfrm>
              <a:off x="2255797" y="2154225"/>
              <a:ext cx="963612" cy="477837"/>
            </a:xfrm>
            <a:prstGeom prst="rect">
              <a:avLst/>
            </a:prstGeom>
            <a:noFill/>
            <a:ln w="9525">
              <a:noFill/>
            </a:ln>
          </p:spPr>
        </p:pic>
        <p:pic>
          <p:nvPicPr>
            <p:cNvPr id="26651" name="图片 29" descr="凯宾斯基图标.jpg"/>
            <p:cNvPicPr>
              <a:picLocks noChangeAspect="1"/>
            </p:cNvPicPr>
            <p:nvPr/>
          </p:nvPicPr>
          <p:blipFill>
            <a:blip r:embed="rId2"/>
            <a:stretch>
              <a:fillRect/>
            </a:stretch>
          </p:blipFill>
          <p:spPr>
            <a:xfrm>
              <a:off x="309522" y="2182800"/>
              <a:ext cx="1019175" cy="404812"/>
            </a:xfrm>
            <a:prstGeom prst="rect">
              <a:avLst/>
            </a:prstGeom>
            <a:noFill/>
            <a:ln w="9525">
              <a:noFill/>
            </a:ln>
          </p:spPr>
        </p:pic>
        <p:pic>
          <p:nvPicPr>
            <p:cNvPr id="26652" name="图片 30" descr="凯悦酒店图标.jpg"/>
            <p:cNvPicPr>
              <a:picLocks noChangeAspect="1"/>
            </p:cNvPicPr>
            <p:nvPr/>
          </p:nvPicPr>
          <p:blipFill>
            <a:blip r:embed="rId3"/>
            <a:stretch>
              <a:fillRect/>
            </a:stretch>
          </p:blipFill>
          <p:spPr>
            <a:xfrm>
              <a:off x="4256047" y="1917687"/>
              <a:ext cx="1220787" cy="669925"/>
            </a:xfrm>
            <a:prstGeom prst="rect">
              <a:avLst/>
            </a:prstGeom>
            <a:noFill/>
            <a:ln w="9525">
              <a:noFill/>
            </a:ln>
          </p:spPr>
        </p:pic>
        <p:pic>
          <p:nvPicPr>
            <p:cNvPr id="26653" name="图片 34" descr="瑞吉酒店图标.jpg"/>
            <p:cNvPicPr>
              <a:picLocks noChangeAspect="1"/>
            </p:cNvPicPr>
            <p:nvPr/>
          </p:nvPicPr>
          <p:blipFill>
            <a:blip r:embed="rId4"/>
            <a:stretch>
              <a:fillRect/>
            </a:stretch>
          </p:blipFill>
          <p:spPr>
            <a:xfrm>
              <a:off x="7826334" y="1862125"/>
              <a:ext cx="1001713" cy="827087"/>
            </a:xfrm>
            <a:prstGeom prst="rect">
              <a:avLst/>
            </a:prstGeom>
            <a:noFill/>
            <a:ln w="9525">
              <a:noFill/>
            </a:ln>
          </p:spPr>
        </p:pic>
        <p:pic>
          <p:nvPicPr>
            <p:cNvPr id="26654" name="图片 35" descr="四季酒店图标.jpg"/>
            <p:cNvPicPr>
              <a:picLocks noChangeAspect="1"/>
            </p:cNvPicPr>
            <p:nvPr/>
          </p:nvPicPr>
          <p:blipFill>
            <a:blip r:embed="rId5"/>
            <a:stretch>
              <a:fillRect/>
            </a:stretch>
          </p:blipFill>
          <p:spPr>
            <a:xfrm>
              <a:off x="8828047" y="1846250"/>
              <a:ext cx="1139825" cy="820737"/>
            </a:xfrm>
            <a:prstGeom prst="rect">
              <a:avLst/>
            </a:prstGeom>
            <a:noFill/>
            <a:ln w="9525">
              <a:noFill/>
            </a:ln>
          </p:spPr>
        </p:pic>
        <p:pic>
          <p:nvPicPr>
            <p:cNvPr id="26655" name="图片 36" descr="万丽酒店图标.jpg"/>
            <p:cNvPicPr>
              <a:picLocks noChangeAspect="1"/>
            </p:cNvPicPr>
            <p:nvPr/>
          </p:nvPicPr>
          <p:blipFill>
            <a:blip r:embed="rId6"/>
            <a:stretch>
              <a:fillRect/>
            </a:stretch>
          </p:blipFill>
          <p:spPr>
            <a:xfrm>
              <a:off x="10756859" y="2173275"/>
              <a:ext cx="1154113" cy="390525"/>
            </a:xfrm>
            <a:prstGeom prst="rect">
              <a:avLst/>
            </a:prstGeom>
            <a:noFill/>
            <a:ln w="9525">
              <a:noFill/>
            </a:ln>
          </p:spPr>
        </p:pic>
        <p:pic>
          <p:nvPicPr>
            <p:cNvPr id="26656" name="图片 37" descr="威斯汀酒店图标.jpg"/>
            <p:cNvPicPr>
              <a:picLocks noChangeAspect="1"/>
            </p:cNvPicPr>
            <p:nvPr/>
          </p:nvPicPr>
          <p:blipFill>
            <a:blip r:embed="rId7"/>
            <a:stretch>
              <a:fillRect/>
            </a:stretch>
          </p:blipFill>
          <p:spPr>
            <a:xfrm>
              <a:off x="6684922" y="2031987"/>
              <a:ext cx="1081087" cy="714375"/>
            </a:xfrm>
            <a:prstGeom prst="rect">
              <a:avLst/>
            </a:prstGeom>
            <a:noFill/>
            <a:ln w="9525">
              <a:noFill/>
            </a:ln>
          </p:spPr>
        </p:pic>
        <p:pic>
          <p:nvPicPr>
            <p:cNvPr id="26657" name="图片 38" descr="希尔顿酒店图标.jpg"/>
            <p:cNvPicPr>
              <a:picLocks noChangeAspect="1"/>
            </p:cNvPicPr>
            <p:nvPr/>
          </p:nvPicPr>
          <p:blipFill>
            <a:blip r:embed="rId8"/>
            <a:stretch>
              <a:fillRect/>
            </a:stretch>
          </p:blipFill>
          <p:spPr>
            <a:xfrm>
              <a:off x="1328697" y="1952612"/>
              <a:ext cx="998537" cy="750888"/>
            </a:xfrm>
            <a:prstGeom prst="rect">
              <a:avLst/>
            </a:prstGeom>
            <a:noFill/>
            <a:ln w="9525">
              <a:noFill/>
            </a:ln>
          </p:spPr>
        </p:pic>
        <p:pic>
          <p:nvPicPr>
            <p:cNvPr id="26658" name="图片 40" descr="喜达屋酒店图标.jpg"/>
            <p:cNvPicPr>
              <a:picLocks noChangeAspect="1"/>
            </p:cNvPicPr>
            <p:nvPr/>
          </p:nvPicPr>
          <p:blipFill>
            <a:blip r:embed="rId9"/>
            <a:stretch>
              <a:fillRect/>
            </a:stretch>
          </p:blipFill>
          <p:spPr>
            <a:xfrm>
              <a:off x="3113047" y="2033575"/>
              <a:ext cx="1092200" cy="558800"/>
            </a:xfrm>
            <a:prstGeom prst="rect">
              <a:avLst/>
            </a:prstGeom>
            <a:noFill/>
            <a:ln w="9525">
              <a:noFill/>
            </a:ln>
          </p:spPr>
        </p:pic>
        <p:pic>
          <p:nvPicPr>
            <p:cNvPr id="26659" name="图片 41" descr="悦榕庄酒店图标.jpg"/>
            <p:cNvPicPr>
              <a:picLocks noChangeAspect="1"/>
            </p:cNvPicPr>
            <p:nvPr/>
          </p:nvPicPr>
          <p:blipFill>
            <a:blip r:embed="rId10"/>
            <a:stretch>
              <a:fillRect/>
            </a:stretch>
          </p:blipFill>
          <p:spPr>
            <a:xfrm>
              <a:off x="10002797" y="1643050"/>
              <a:ext cx="754062" cy="1060450"/>
            </a:xfrm>
            <a:prstGeom prst="rect">
              <a:avLst/>
            </a:prstGeom>
            <a:noFill/>
            <a:ln w="9525">
              <a:noFill/>
            </a:ln>
          </p:spPr>
        </p:pic>
        <p:pic>
          <p:nvPicPr>
            <p:cNvPr id="26660" name="图片 43" descr="万豪酒店图标.jpg"/>
            <p:cNvPicPr>
              <a:picLocks noChangeAspect="1"/>
            </p:cNvPicPr>
            <p:nvPr/>
          </p:nvPicPr>
          <p:blipFill>
            <a:blip r:embed="rId11"/>
            <a:stretch>
              <a:fillRect/>
            </a:stretch>
          </p:blipFill>
          <p:spPr>
            <a:xfrm>
              <a:off x="5470484" y="2109775"/>
              <a:ext cx="1146175" cy="454025"/>
            </a:xfrm>
            <a:prstGeom prst="rect">
              <a:avLst/>
            </a:prstGeom>
            <a:noFill/>
            <a:ln w="9525">
              <a:noFill/>
            </a:ln>
          </p:spPr>
        </p:pic>
        <p:cxnSp>
          <p:nvCxnSpPr>
            <p:cNvPr id="48" name="直接箭头连接符 47"/>
            <p:cNvCxnSpPr/>
            <p:nvPr/>
          </p:nvCxnSpPr>
          <p:spPr>
            <a:xfrm>
              <a:off x="469859" y="2744775"/>
              <a:ext cx="11358563" cy="1587"/>
            </a:xfrm>
            <a:prstGeom prst="straightConnector1">
              <a:avLst/>
            </a:prstGeom>
            <a:ln>
              <a:prstDash val="sysDot"/>
              <a:headEnd type="oval"/>
              <a:tailEnd type="oval"/>
            </a:ln>
            <a:effectLst/>
          </p:spPr>
          <p:style>
            <a:lnRef idx="2">
              <a:schemeClr val="accent2"/>
            </a:lnRef>
            <a:fillRef idx="0">
              <a:schemeClr val="accent2"/>
            </a:fillRef>
            <a:effectRef idx="1">
              <a:schemeClr val="accent2"/>
            </a:effectRef>
            <a:fontRef idx="minor">
              <a:schemeClr val="tx1"/>
            </a:fontRef>
          </p:style>
        </p:cxnSp>
        <p:sp>
          <p:nvSpPr>
            <p:cNvPr id="51" name="流程图: 联系 50"/>
            <p:cNvSpPr/>
            <p:nvPr/>
          </p:nvSpPr>
          <p:spPr>
            <a:xfrm>
              <a:off x="1755734" y="2703500"/>
              <a:ext cx="71438" cy="71437"/>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52" name="流程图: 联系 51"/>
            <p:cNvSpPr/>
            <p:nvPr/>
          </p:nvSpPr>
          <p:spPr>
            <a:xfrm>
              <a:off x="2612984" y="2703500"/>
              <a:ext cx="71438" cy="71437"/>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53" name="流程图: 联系 52"/>
            <p:cNvSpPr/>
            <p:nvPr/>
          </p:nvSpPr>
          <p:spPr>
            <a:xfrm>
              <a:off x="3613109" y="2701912"/>
              <a:ext cx="71438" cy="73025"/>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54" name="流程图: 联系 53"/>
            <p:cNvSpPr/>
            <p:nvPr/>
          </p:nvSpPr>
          <p:spPr>
            <a:xfrm>
              <a:off x="4827547" y="2703500"/>
              <a:ext cx="71437" cy="71437"/>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55" name="流程图: 联系 54"/>
            <p:cNvSpPr/>
            <p:nvPr/>
          </p:nvSpPr>
          <p:spPr>
            <a:xfrm>
              <a:off x="6041984" y="2703500"/>
              <a:ext cx="71438" cy="71437"/>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56" name="流程图: 联系 55"/>
            <p:cNvSpPr/>
            <p:nvPr/>
          </p:nvSpPr>
          <p:spPr>
            <a:xfrm>
              <a:off x="7256422" y="2703500"/>
              <a:ext cx="71437" cy="71437"/>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57" name="流程图: 联系 56"/>
            <p:cNvSpPr/>
            <p:nvPr/>
          </p:nvSpPr>
          <p:spPr>
            <a:xfrm>
              <a:off x="8327984" y="2703500"/>
              <a:ext cx="71438" cy="71437"/>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58" name="流程图: 联系 57"/>
            <p:cNvSpPr/>
            <p:nvPr/>
          </p:nvSpPr>
          <p:spPr>
            <a:xfrm>
              <a:off x="9399547" y="2703500"/>
              <a:ext cx="71437" cy="71437"/>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59" name="流程图: 联系 58"/>
            <p:cNvSpPr/>
            <p:nvPr/>
          </p:nvSpPr>
          <p:spPr>
            <a:xfrm>
              <a:off x="10328234" y="2703500"/>
              <a:ext cx="71438" cy="71437"/>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grpSp>
      <p:sp>
        <p:nvSpPr>
          <p:cNvPr id="46" name="文本占位符 5"/>
          <p:cNvSpPr txBox="1"/>
          <p:nvPr/>
        </p:nvSpPr>
        <p:spPr>
          <a:xfrm>
            <a:off x="381000" y="3286125"/>
            <a:ext cx="2952750" cy="1643063"/>
          </a:xfrm>
          <a:prstGeom prst="rect">
            <a:avLst/>
          </a:prstGeom>
        </p:spPr>
        <p:txBody>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just" defTabSz="457200" rtl="0" eaLnBrk="1" fontAlgn="base" latinLnBrk="0" hangingPunct="1">
              <a:lnSpc>
                <a:spcPct val="150000"/>
              </a:lnSpc>
              <a:spcBef>
                <a:spcPts val="0"/>
              </a:spcBef>
              <a:spcAft>
                <a:spcPct val="0"/>
              </a:spcAft>
              <a:buClrTx/>
              <a:buSzTx/>
              <a:buFont typeface="Arial" panose="020B0604020202020204"/>
              <a:buNone/>
              <a:defRPr/>
            </a:pPr>
            <a:r>
              <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通过较多项目的积累，华东总院与各大酒店管理集团展开了良好的合作，并与绝大多数进入中国的国际知名酒店集团都有过合作，对各大酒店品牌的客房标准、管理流线等差异性有独特深入的研究。</a:t>
            </a:r>
            <a:endPar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just" defTabSz="457200" rtl="0" eaLnBrk="1" fontAlgn="base" latinLnBrk="0" hangingPunct="1">
              <a:lnSpc>
                <a:spcPct val="150000"/>
              </a:lnSpc>
              <a:spcBef>
                <a:spcPts val="0"/>
              </a:spcBef>
              <a:spcAft>
                <a:spcPct val="0"/>
              </a:spcAft>
              <a:buClrTx/>
              <a:buSzTx/>
              <a:buFont typeface="Arial" panose="020B0604020202020204"/>
              <a:buNone/>
              <a:defRPr/>
            </a:pPr>
            <a:endParaRPr kumimoji="1" lang="zh-CN" altLang="en-US" sz="12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26632" name="组合 37"/>
          <p:cNvGrpSpPr/>
          <p:nvPr/>
        </p:nvGrpSpPr>
        <p:grpSpPr>
          <a:xfrm>
            <a:off x="3917950" y="3286125"/>
            <a:ext cx="7664450" cy="3036888"/>
            <a:chOff x="3706019" y="3071810"/>
            <a:chExt cx="7931945" cy="3143272"/>
          </a:xfrm>
        </p:grpSpPr>
        <p:pic>
          <p:nvPicPr>
            <p:cNvPr id="26648" name="Picture 2"/>
            <p:cNvPicPr>
              <a:picLocks noChangeAspect="1"/>
            </p:cNvPicPr>
            <p:nvPr/>
          </p:nvPicPr>
          <p:blipFill>
            <a:blip r:embed="rId12"/>
            <a:stretch>
              <a:fillRect/>
            </a:stretch>
          </p:blipFill>
          <p:spPr>
            <a:xfrm>
              <a:off x="3706019" y="3071810"/>
              <a:ext cx="4594011" cy="3143272"/>
            </a:xfrm>
            <a:prstGeom prst="rect">
              <a:avLst/>
            </a:prstGeom>
            <a:noFill/>
            <a:ln w="9525">
              <a:noFill/>
            </a:ln>
          </p:spPr>
        </p:pic>
        <p:pic>
          <p:nvPicPr>
            <p:cNvPr id="26649" name="图片 48" descr="度假酒店功能关系.jpg"/>
            <p:cNvPicPr>
              <a:picLocks noChangeAspect="1"/>
            </p:cNvPicPr>
            <p:nvPr/>
          </p:nvPicPr>
          <p:blipFill>
            <a:blip r:embed="rId13"/>
            <a:stretch>
              <a:fillRect/>
            </a:stretch>
          </p:blipFill>
          <p:spPr>
            <a:xfrm>
              <a:off x="8380758" y="3082941"/>
              <a:ext cx="3257206" cy="3132141"/>
            </a:xfrm>
            <a:prstGeom prst="rect">
              <a:avLst/>
            </a:prstGeom>
            <a:noFill/>
            <a:ln w="9525">
              <a:noFill/>
            </a:ln>
          </p:spPr>
        </p:pic>
      </p:grpSp>
      <p:sp>
        <p:nvSpPr>
          <p:cNvPr id="35"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6634" name="标题 5"/>
          <p:cNvSpPr txBox="1"/>
          <p:nvPr/>
        </p:nvSpPr>
        <p:spPr>
          <a:xfrm>
            <a:off x="341313" y="719138"/>
            <a:ext cx="5340350" cy="731837"/>
          </a:xfrm>
          <a:prstGeom prst="rect">
            <a:avLst/>
          </a:prstGeom>
          <a:noFill/>
          <a:ln w="9525">
            <a:noFill/>
          </a:ln>
        </p:spPr>
        <p:txBody>
          <a:bodyPr/>
          <a:lstStyle/>
          <a:p>
            <a:pPr eaLnBrk="1" latinLnBrk="1" hangingPunct="1"/>
            <a:r>
              <a:rPr lang="zh-CN" altLang="en-US" b="1" dirty="0">
                <a:solidFill>
                  <a:srgbClr val="E11B22"/>
                </a:solidFill>
                <a:latin typeface="Arial" panose="020B0604020202020204" pitchFamily="34" charset="0"/>
                <a:ea typeface="微软雅黑" panose="020B0503020204020204" pitchFamily="34" charset="-122"/>
              </a:rPr>
              <a:t>酒店品牌研究</a:t>
            </a:r>
            <a:br>
              <a:rPr lang="zh-CN" altLang="en-US" sz="1600" b="1" dirty="0">
                <a:solidFill>
                  <a:srgbClr val="E11B22"/>
                </a:solidFill>
                <a:latin typeface="Arial" panose="020B0604020202020204" pitchFamily="34" charset="0"/>
                <a:ea typeface="微软雅黑" panose="020B0503020204020204" pitchFamily="34" charset="-122"/>
              </a:rPr>
            </a:br>
            <a:r>
              <a:rPr lang="en-US" altLang="zh-CN" sz="1600" b="1" dirty="0">
                <a:solidFill>
                  <a:srgbClr val="E11B22"/>
                </a:solidFill>
                <a:latin typeface="Arial" panose="020B0604020202020204" pitchFamily="34" charset="0"/>
                <a:ea typeface="微软雅黑" panose="020B0503020204020204" pitchFamily="34" charset="-122"/>
              </a:rPr>
              <a:t>Hotel Brand Research </a:t>
            </a:r>
            <a:endParaRPr lang="zh-CN" altLang="en-US" sz="1600" b="1" dirty="0">
              <a:solidFill>
                <a:srgbClr val="E11B22"/>
              </a:solidFill>
              <a:latin typeface="Arial" panose="020B0604020202020204" pitchFamily="34" charset="0"/>
              <a:ea typeface="微软雅黑" panose="020B0503020204020204" pitchFamily="34" charset="-122"/>
            </a:endParaRPr>
          </a:p>
        </p:txBody>
      </p:sp>
      <p:sp>
        <p:nvSpPr>
          <p:cNvPr id="47"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9"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60" name="标题 2">
            <a:hlinkClick r:id="" action="ppaction://noaction"/>
          </p:cNvPr>
          <p:cNvSpPr txBox="1"/>
          <p:nvPr/>
        </p:nvSpPr>
        <p:spPr bwMode="auto">
          <a:xfrm>
            <a:off x="5778500" y="155575"/>
            <a:ext cx="469900" cy="273050"/>
          </a:xfrm>
          <a:prstGeom prst="rect">
            <a:avLst/>
          </a:prstGeom>
          <a:solidFill>
            <a:schemeClr val="accent6">
              <a:lumMod val="7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61"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62"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3"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77"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8"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9"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0"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1"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1"/>
          <p:cNvPicPr>
            <a:picLocks noChangeAspect="1"/>
          </p:cNvPicPr>
          <p:nvPr/>
        </p:nvPicPr>
        <p:blipFill>
          <a:blip r:embed="rId1"/>
          <a:stretch>
            <a:fillRect/>
          </a:stretch>
        </p:blipFill>
        <p:spPr>
          <a:xfrm>
            <a:off x="6202363" y="719138"/>
            <a:ext cx="5986462" cy="2709862"/>
          </a:xfrm>
          <a:prstGeom prst="rect">
            <a:avLst/>
          </a:prstGeom>
          <a:noFill/>
          <a:ln w="9525">
            <a:noFill/>
          </a:ln>
        </p:spPr>
      </p:pic>
      <p:pic>
        <p:nvPicPr>
          <p:cNvPr id="4" name="图片占位符 3" descr="黑A：北京丽思卡尔顿酒店The Ritz-Carlton Beijing,Designed by ECADI.jpg"/>
          <p:cNvPicPr>
            <a:picLocks noGrp="1" noChangeAspect="1"/>
          </p:cNvPicPr>
          <p:nvPr>
            <p:ph type="pic" sz="quarter" idx="11"/>
          </p:nvPr>
        </p:nvPicPr>
        <p:blipFill rotWithShape="1">
          <a:blip r:embed="rId2" cstate="screen"/>
          <a:srcRect/>
          <a:stretch>
            <a:fillRect/>
          </a:stretch>
        </p:blipFill>
        <p:spPr>
          <a:xfrm>
            <a:off x="0" y="719138"/>
            <a:ext cx="6088063" cy="5421313"/>
          </a:xfrm>
        </p:spPr>
      </p:pic>
      <p:sp>
        <p:nvSpPr>
          <p:cNvPr id="8" name="矩形 7"/>
          <p:cNvSpPr/>
          <p:nvPr/>
        </p:nvSpPr>
        <p:spPr>
          <a:xfrm>
            <a:off x="0" y="5503863"/>
            <a:ext cx="2124075" cy="395288"/>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27653" name="标题 5"/>
          <p:cNvSpPr>
            <a:spLocks noGrp="1"/>
          </p:cNvSpPr>
          <p:nvPr>
            <p:ph type="title"/>
          </p:nvPr>
        </p:nvSpPr>
        <p:spPr>
          <a:xfrm>
            <a:off x="166688" y="5545138"/>
            <a:ext cx="1957387" cy="354012"/>
          </a:xfrm>
          <a:noFill/>
          <a:ln>
            <a:noFill/>
          </a:ln>
        </p:spPr>
        <p:txBody>
          <a:bodyPr/>
          <a:lstStyle/>
          <a:p>
            <a:pPr defTabSz="457200" fontAlgn="base">
              <a:lnSpc>
                <a:spcPct val="120000"/>
              </a:lnSpc>
              <a:spcAft>
                <a:spcPct val="0"/>
              </a:spcAft>
            </a:pPr>
            <a:r>
              <a:rPr lang="zh-CN" altLang="en-US" sz="1200" kern="1200" dirty="0">
                <a:latin typeface="Arial" panose="020B0604020202020204" pitchFamily="34" charset="0"/>
                <a:ea typeface="微软雅黑" panose="020B0503020204020204" pitchFamily="34" charset="-122"/>
                <a:cs typeface="+mj-cs"/>
              </a:rPr>
              <a:t>北京华贸丽思卡尔顿酒店</a:t>
            </a:r>
            <a:endParaRPr lang="zh-CN" altLang="en-US" sz="1200" b="0" kern="1200" dirty="0">
              <a:latin typeface="Arial" panose="020B0604020202020204" pitchFamily="34" charset="0"/>
              <a:ea typeface="微软雅黑" panose="020B0503020204020204" pitchFamily="34" charset="-122"/>
              <a:cs typeface="+mj-cs"/>
            </a:endParaRPr>
          </a:p>
        </p:txBody>
      </p:sp>
      <p:sp>
        <p:nvSpPr>
          <p:cNvPr id="19" name="矩形 18"/>
          <p:cNvSpPr/>
          <p:nvPr/>
        </p:nvSpPr>
        <p:spPr>
          <a:xfrm>
            <a:off x="6203950" y="2819400"/>
            <a:ext cx="1763713" cy="395288"/>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27655" name="标题 5"/>
          <p:cNvSpPr txBox="1"/>
          <p:nvPr/>
        </p:nvSpPr>
        <p:spPr>
          <a:xfrm>
            <a:off x="6370638" y="2863850"/>
            <a:ext cx="1897062" cy="582613"/>
          </a:xfrm>
          <a:prstGeom prst="rect">
            <a:avLst/>
          </a:prstGeom>
          <a:noFill/>
          <a:ln w="9525">
            <a:noFill/>
          </a:ln>
        </p:spPr>
        <p:txBody>
          <a:bodyPr/>
          <a:lstStyle/>
          <a:p>
            <a:pPr eaLnBrk="1" hangingPunct="1">
              <a:lnSpc>
                <a:spcPct val="120000"/>
              </a:lnSpc>
            </a:pPr>
            <a:r>
              <a:rPr lang="zh-CN" altLang="en-US" sz="1200" b="1" dirty="0">
                <a:solidFill>
                  <a:schemeClr val="bg1"/>
                </a:solidFill>
                <a:latin typeface="Arial" panose="020B0604020202020204" pitchFamily="34" charset="0"/>
                <a:ea typeface="微软雅黑" panose="020B0503020204020204" pitchFamily="34" charset="-122"/>
              </a:rPr>
              <a:t>上海养云安缦酒店</a:t>
            </a:r>
            <a:endParaRPr lang="zh-CN" altLang="en-US" sz="1200" b="1" dirty="0">
              <a:solidFill>
                <a:schemeClr val="bg1"/>
              </a:solidFill>
              <a:latin typeface="Arial" panose="020B0604020202020204" pitchFamily="34" charset="0"/>
              <a:ea typeface="微软雅黑" panose="020B0503020204020204" pitchFamily="34" charset="-122"/>
            </a:endParaRPr>
          </a:p>
        </p:txBody>
      </p:sp>
      <p:pic>
        <p:nvPicPr>
          <p:cNvPr id="23" name="图片占位符 22" descr="红A：深圳紫荆山庄Zijing Villa,Shenzhen Design by ECADI.jpg"/>
          <p:cNvPicPr>
            <a:picLocks noGrp="1" noChangeAspect="1"/>
          </p:cNvPicPr>
          <p:nvPr>
            <p:ph type="pic" sz="quarter" idx="12"/>
          </p:nvPr>
        </p:nvPicPr>
        <p:blipFill rotWithShape="1">
          <a:blip r:embed="rId3" cstate="screen"/>
          <a:srcRect/>
          <a:stretch>
            <a:fillRect/>
          </a:stretch>
        </p:blipFill>
        <p:spPr>
          <a:xfrm>
            <a:off x="6203950" y="3492500"/>
            <a:ext cx="5988050" cy="2647950"/>
          </a:xfrm>
        </p:spPr>
      </p:pic>
      <p:sp>
        <p:nvSpPr>
          <p:cNvPr id="26" name="矩形 25"/>
          <p:cNvSpPr/>
          <p:nvPr/>
        </p:nvSpPr>
        <p:spPr>
          <a:xfrm>
            <a:off x="6203950" y="5534025"/>
            <a:ext cx="1763713" cy="395288"/>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27658" name="标题 3"/>
          <p:cNvSpPr txBox="1"/>
          <p:nvPr/>
        </p:nvSpPr>
        <p:spPr>
          <a:xfrm>
            <a:off x="6370638" y="5573713"/>
            <a:ext cx="1547812" cy="582612"/>
          </a:xfrm>
          <a:prstGeom prst="rect">
            <a:avLst/>
          </a:prstGeom>
          <a:noFill/>
          <a:ln w="9525">
            <a:noFill/>
          </a:ln>
        </p:spPr>
        <p:txBody>
          <a:bodyPr/>
          <a:lstStyle/>
          <a:p>
            <a:pPr eaLnBrk="1" hangingPunct="1">
              <a:lnSpc>
                <a:spcPct val="120000"/>
              </a:lnSpc>
            </a:pPr>
            <a:r>
              <a:rPr lang="zh-CN" altLang="en-US" sz="1200" b="1" dirty="0">
                <a:solidFill>
                  <a:schemeClr val="bg1"/>
                </a:solidFill>
                <a:latin typeface="Arial" panose="020B0604020202020204" pitchFamily="34" charset="0"/>
                <a:ea typeface="微软雅黑" panose="020B0503020204020204" pitchFamily="34" charset="-122"/>
              </a:rPr>
              <a:t>深圳紫荆山庄</a:t>
            </a:r>
            <a:endParaRPr lang="zh-CN" altLang="en-US" sz="1200" dirty="0">
              <a:solidFill>
                <a:schemeClr val="bg1"/>
              </a:solidFill>
              <a:latin typeface="Arial" panose="020B0604020202020204" pitchFamily="34" charset="0"/>
              <a:ea typeface="微软雅黑" panose="020B0503020204020204" pitchFamily="34" charset="-122"/>
            </a:endParaRPr>
          </a:p>
        </p:txBody>
      </p:sp>
      <p:sp>
        <p:nvSpPr>
          <p:cNvPr id="15" name="矩形 14">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6"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7"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0" name="标题 2">
            <a:hlinkClick r:id="" action="ppaction://noaction"/>
          </p:cNvPr>
          <p:cNvSpPr txBox="1"/>
          <p:nvPr/>
        </p:nvSpPr>
        <p:spPr bwMode="auto">
          <a:xfrm>
            <a:off x="5778500" y="155575"/>
            <a:ext cx="469900" cy="273050"/>
          </a:xfrm>
          <a:prstGeom prst="rect">
            <a:avLst/>
          </a:prstGeom>
          <a:solidFill>
            <a:schemeClr val="accent6">
              <a:lumMod val="7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1"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2"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5"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7"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8"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9"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1"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3" descr="ShangHaiMap2-01.jpg"/>
          <p:cNvPicPr>
            <a:picLocks noChangeAspect="1"/>
          </p:cNvPicPr>
          <p:nvPr/>
        </p:nvPicPr>
        <p:blipFill>
          <a:blip r:embed="rId1" cstate="screen">
            <a:grayscl/>
          </a:blip>
          <a:stretch>
            <a:fillRect/>
          </a:stretch>
        </p:blipFill>
        <p:spPr>
          <a:xfrm>
            <a:off x="0" y="1825625"/>
            <a:ext cx="12192000" cy="4303713"/>
          </a:xfrm>
          <a:prstGeom prst="rect">
            <a:avLst/>
          </a:prstGeom>
          <a:noFill/>
          <a:ln w="9525">
            <a:noFill/>
          </a:ln>
        </p:spPr>
      </p:pic>
      <p:sp>
        <p:nvSpPr>
          <p:cNvPr id="11" name="标题 5"/>
          <p:cNvSpPr txBox="1"/>
          <p:nvPr/>
        </p:nvSpPr>
        <p:spPr>
          <a:xfrm>
            <a:off x="341313" y="719138"/>
            <a:ext cx="5340350"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1" hangingPunct="1">
              <a:lnSpc>
                <a:spcPct val="100000"/>
              </a:lnSpc>
              <a:spcBef>
                <a:spcPct val="0"/>
              </a:spcBef>
              <a:spcAft>
                <a:spcPts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重点主营产品</a:t>
            </a:r>
            <a:r>
              <a:rPr kumimoji="1" lang="en-US" altLang="zh-CN"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大型商业 </a:t>
            </a:r>
            <a:br>
              <a:rPr kumimoji="1" lang="zh-CN" altLang="en-US"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br>
            <a:r>
              <a:rPr kumimoji="0" lang="en-US" altLang="zh-CN"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rPr>
              <a:t>Main </a:t>
            </a:r>
            <a:r>
              <a:rPr kumimoji="0" lang="en-US" altLang="zh-CN" sz="1600" b="1" i="0" u="none" strike="noStrike" kern="0" cap="none" spc="0" normalizeH="0" baseline="0" noProof="0" dirty="0" smtClean="0">
                <a:ln>
                  <a:noFill/>
                </a:ln>
                <a:solidFill>
                  <a:srgbClr val="E11B22"/>
                </a:solidFill>
                <a:effectLst/>
                <a:uLnTx/>
                <a:uFillTx/>
                <a:latin typeface="Arial" panose="020B0604020202020204"/>
                <a:ea typeface="+mj-ea"/>
                <a:cs typeface="Arial" panose="020B0604020202020204"/>
              </a:rPr>
              <a:t>Business </a:t>
            </a:r>
            <a:r>
              <a:rPr kumimoji="1" lang="en-US" altLang="zh-CN"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1" lang="en-US" altLang="zh-CN"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b="1" i="0" u="none" strike="noStrike" kern="0" cap="none" spc="0" normalizeH="0" baseline="0" noProof="0" dirty="0" smtClean="0">
                <a:ln>
                  <a:noFill/>
                </a:ln>
                <a:solidFill>
                  <a:srgbClr val="E11B22"/>
                </a:solidFill>
                <a:effectLst/>
                <a:uLnTx/>
                <a:uFillTx/>
                <a:latin typeface="Arial" panose="020B0604020202020204"/>
                <a:ea typeface="+mj-ea"/>
                <a:cs typeface="Arial" panose="020B0604020202020204"/>
              </a:rPr>
              <a:t>Large</a:t>
            </a:r>
            <a:r>
              <a:rPr kumimoji="0" lang="en-US" altLang="zh-CN"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rPr>
              <a:t>-Scale Commercial</a:t>
            </a:r>
            <a:endParaRPr kumimoji="1" lang="zh-CN" altLang="en-US" sz="1600" b="1" i="0" u="none" strike="noStrike" kern="1200" cap="none" spc="0" normalizeH="0" baseline="0" noProof="0" dirty="0">
              <a:ln>
                <a:noFill/>
              </a:ln>
              <a:solidFill>
                <a:srgbClr val="E11B22"/>
              </a:solidFill>
              <a:effectLst/>
              <a:uLnTx/>
              <a:uFillTx/>
              <a:latin typeface="Arial" panose="020B0604020202020204"/>
              <a:ea typeface="微软雅黑" panose="020B0503020204020204" pitchFamily="34" charset="-122"/>
              <a:cs typeface="Arial" panose="020B0604020202020204"/>
            </a:endParaRPr>
          </a:p>
        </p:txBody>
      </p:sp>
      <p:grpSp>
        <p:nvGrpSpPr>
          <p:cNvPr id="28676" name="组合 4"/>
          <p:cNvGrpSpPr/>
          <p:nvPr/>
        </p:nvGrpSpPr>
        <p:grpSpPr>
          <a:xfrm>
            <a:off x="4713288" y="2967038"/>
            <a:ext cx="877887" cy="877887"/>
            <a:chOff x="4714010" y="2966595"/>
            <a:chExt cx="877934" cy="877934"/>
          </a:xfrm>
        </p:grpSpPr>
        <p:sp>
          <p:nvSpPr>
            <p:cNvPr id="3" name="椭圆 2"/>
            <p:cNvSpPr/>
            <p:nvPr/>
          </p:nvSpPr>
          <p:spPr>
            <a:xfrm>
              <a:off x="4714010" y="2966595"/>
              <a:ext cx="877934" cy="877934"/>
            </a:xfrm>
            <a:prstGeom prst="ellipse">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28718" name="标题 5">
              <a:hlinkClick r:id="" action="ppaction://noaction"/>
            </p:cNvPr>
            <p:cNvSpPr txBox="1"/>
            <p:nvPr/>
          </p:nvSpPr>
          <p:spPr>
            <a:xfrm>
              <a:off x="4743592" y="3149435"/>
              <a:ext cx="814484" cy="360040"/>
            </a:xfrm>
            <a:prstGeom prst="rect">
              <a:avLst/>
            </a:prstGeom>
            <a:noFill/>
            <a:ln w="9525">
              <a:noFill/>
            </a:ln>
          </p:spPr>
          <p:txBody>
            <a:bodyPr/>
            <a:lstStyle/>
            <a:p>
              <a:pPr algn="ctr" eaLnBrk="1" hangingPunct="1">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静安寺</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eaLnBrk="1" hangingPunct="1">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商圈</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grpSp>
        <p:nvGrpSpPr>
          <p:cNvPr id="28677" name="组合 1"/>
          <p:cNvGrpSpPr/>
          <p:nvPr/>
        </p:nvGrpSpPr>
        <p:grpSpPr>
          <a:xfrm>
            <a:off x="5295900" y="2495550"/>
            <a:ext cx="1279525" cy="1077913"/>
            <a:chOff x="5295447" y="2495372"/>
            <a:chExt cx="1280308" cy="1077644"/>
          </a:xfrm>
        </p:grpSpPr>
        <p:sp>
          <p:nvSpPr>
            <p:cNvPr id="12" name="椭圆 11"/>
            <p:cNvSpPr/>
            <p:nvPr/>
          </p:nvSpPr>
          <p:spPr>
            <a:xfrm>
              <a:off x="5389167" y="2495372"/>
              <a:ext cx="1076984" cy="1077644"/>
            </a:xfrm>
            <a:prstGeom prst="ellipse">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28716" name="标题 5">
              <a:hlinkClick r:id="" action="ppaction://noaction"/>
            </p:cNvPr>
            <p:cNvSpPr txBox="1"/>
            <p:nvPr/>
          </p:nvSpPr>
          <p:spPr>
            <a:xfrm>
              <a:off x="5295447" y="2811156"/>
              <a:ext cx="1280308" cy="360040"/>
            </a:xfrm>
            <a:prstGeom prst="rect">
              <a:avLst/>
            </a:prstGeom>
            <a:noFill/>
            <a:ln w="9525">
              <a:noFill/>
            </a:ln>
          </p:spPr>
          <p:txBody>
            <a:bodyPr/>
            <a:lstStyle/>
            <a:p>
              <a:pPr algn="ctr" eaLnBrk="1" hangingPunct="1">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南京西路</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eaLnBrk="1" hangingPunct="1">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商圈</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grpSp>
        <p:nvGrpSpPr>
          <p:cNvPr id="28678" name="组合 6"/>
          <p:cNvGrpSpPr/>
          <p:nvPr/>
        </p:nvGrpSpPr>
        <p:grpSpPr>
          <a:xfrm>
            <a:off x="6265863" y="2430463"/>
            <a:ext cx="917575" cy="811212"/>
            <a:chOff x="6265708" y="2430678"/>
            <a:chExt cx="917969" cy="811478"/>
          </a:xfrm>
        </p:grpSpPr>
        <p:sp>
          <p:nvSpPr>
            <p:cNvPr id="14" name="椭圆 13"/>
            <p:cNvSpPr/>
            <p:nvPr/>
          </p:nvSpPr>
          <p:spPr>
            <a:xfrm>
              <a:off x="6324470" y="2430678"/>
              <a:ext cx="811561" cy="811478"/>
            </a:xfrm>
            <a:prstGeom prst="ellipse">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28714" name="标题 5">
              <a:hlinkClick r:id="" action="ppaction://noaction"/>
            </p:cNvPr>
            <p:cNvSpPr txBox="1"/>
            <p:nvPr/>
          </p:nvSpPr>
          <p:spPr>
            <a:xfrm>
              <a:off x="6265708" y="2581537"/>
              <a:ext cx="917969" cy="360040"/>
            </a:xfrm>
            <a:prstGeom prst="rect">
              <a:avLst/>
            </a:prstGeom>
            <a:noFill/>
            <a:ln w="9525">
              <a:noFill/>
            </a:ln>
          </p:spPr>
          <p:txBody>
            <a:bodyPr/>
            <a:lstStyle/>
            <a:p>
              <a:pPr algn="ctr" eaLnBrk="1" hangingPunct="1">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人民广场商圈</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grpSp>
        <p:nvGrpSpPr>
          <p:cNvPr id="28679" name="组合 7"/>
          <p:cNvGrpSpPr/>
          <p:nvPr/>
        </p:nvGrpSpPr>
        <p:grpSpPr>
          <a:xfrm>
            <a:off x="7623175" y="2319338"/>
            <a:ext cx="847725" cy="847725"/>
            <a:chOff x="7623842" y="2319471"/>
            <a:chExt cx="846898" cy="846898"/>
          </a:xfrm>
        </p:grpSpPr>
        <p:sp>
          <p:nvSpPr>
            <p:cNvPr id="13" name="椭圆 12"/>
            <p:cNvSpPr/>
            <p:nvPr/>
          </p:nvSpPr>
          <p:spPr>
            <a:xfrm>
              <a:off x="7623842" y="2319471"/>
              <a:ext cx="846898" cy="846898"/>
            </a:xfrm>
            <a:prstGeom prst="ellipse">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28712" name="标题 5">
              <a:hlinkClick r:id="" action="ppaction://noaction"/>
            </p:cNvPr>
            <p:cNvSpPr txBox="1"/>
            <p:nvPr/>
          </p:nvSpPr>
          <p:spPr>
            <a:xfrm>
              <a:off x="7645546" y="2479010"/>
              <a:ext cx="788828" cy="360040"/>
            </a:xfrm>
            <a:prstGeom prst="rect">
              <a:avLst/>
            </a:prstGeom>
            <a:noFill/>
            <a:ln w="9525">
              <a:noFill/>
            </a:ln>
          </p:spPr>
          <p:txBody>
            <a:bodyPr/>
            <a:lstStyle/>
            <a:p>
              <a:pPr algn="ctr" eaLnBrk="1" hangingPunct="1">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陆家嘴</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eaLnBrk="1" hangingPunct="1">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商圈</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grpSp>
        <p:nvGrpSpPr>
          <p:cNvPr id="28680" name="组合 5"/>
          <p:cNvGrpSpPr/>
          <p:nvPr/>
        </p:nvGrpSpPr>
        <p:grpSpPr>
          <a:xfrm>
            <a:off x="4171950" y="4745038"/>
            <a:ext cx="1060450" cy="1060450"/>
            <a:chOff x="4171174" y="4744534"/>
            <a:chExt cx="1060730" cy="1060730"/>
          </a:xfrm>
        </p:grpSpPr>
        <p:sp>
          <p:nvSpPr>
            <p:cNvPr id="15" name="椭圆 14"/>
            <p:cNvSpPr/>
            <p:nvPr/>
          </p:nvSpPr>
          <p:spPr>
            <a:xfrm>
              <a:off x="4171174" y="4744534"/>
              <a:ext cx="1060730" cy="1060730"/>
            </a:xfrm>
            <a:prstGeom prst="ellipse">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28710" name="标题 5">
              <a:hlinkClick r:id="" action="ppaction://noaction"/>
            </p:cNvPr>
            <p:cNvSpPr txBox="1"/>
            <p:nvPr/>
          </p:nvSpPr>
          <p:spPr>
            <a:xfrm>
              <a:off x="4306193" y="5013176"/>
              <a:ext cx="788828" cy="360040"/>
            </a:xfrm>
            <a:prstGeom prst="rect">
              <a:avLst/>
            </a:prstGeom>
            <a:noFill/>
            <a:ln w="9525">
              <a:noFill/>
            </a:ln>
          </p:spPr>
          <p:txBody>
            <a:bodyPr/>
            <a:lstStyle/>
            <a:p>
              <a:pPr algn="ctr" eaLnBrk="1" hangingPunct="1">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徐家汇</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eaLnBrk="1" hangingPunct="1">
                <a:lnSpc>
                  <a:spcPct val="120000"/>
                </a:lnSpc>
              </a:pPr>
              <a:r>
                <a:rPr lang="zh-CN" altLang="en-US" sz="1200" dirty="0">
                  <a:solidFill>
                    <a:srgbClr val="FFFFFF"/>
                  </a:solidFill>
                  <a:latin typeface="微软雅黑" panose="020B0503020204020204" pitchFamily="34" charset="-122"/>
                  <a:ea typeface="微软雅黑" panose="020B0503020204020204" pitchFamily="34" charset="-122"/>
                </a:rPr>
                <a:t>商圈</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sp>
        <p:nvSpPr>
          <p:cNvPr id="24" name="矩形 23">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28682" name="图片 33" descr="九百城市广场久光百货04.jpg"/>
          <p:cNvPicPr>
            <a:picLocks noChangeAspect="1"/>
          </p:cNvPicPr>
          <p:nvPr/>
        </p:nvPicPr>
        <p:blipFill>
          <a:blip r:embed="rId2" cstate="screen"/>
          <a:stretch>
            <a:fillRect/>
          </a:stretch>
        </p:blipFill>
        <p:spPr>
          <a:xfrm>
            <a:off x="2351088" y="2359025"/>
            <a:ext cx="1831975" cy="1165225"/>
          </a:xfrm>
          <a:prstGeom prst="rect">
            <a:avLst/>
          </a:prstGeom>
          <a:noFill/>
          <a:ln w="9525">
            <a:noFill/>
          </a:ln>
        </p:spPr>
      </p:pic>
      <p:pic>
        <p:nvPicPr>
          <p:cNvPr id="28683" name="图片 34" descr="WM9R3322.tif"/>
          <p:cNvPicPr>
            <a:picLocks noChangeAspect="1"/>
          </p:cNvPicPr>
          <p:nvPr/>
        </p:nvPicPr>
        <p:blipFill>
          <a:blip r:embed="rId3" cstate="screen"/>
          <a:stretch>
            <a:fillRect/>
          </a:stretch>
        </p:blipFill>
        <p:spPr>
          <a:xfrm>
            <a:off x="2351088" y="3883025"/>
            <a:ext cx="1365250" cy="1606550"/>
          </a:xfrm>
          <a:prstGeom prst="rect">
            <a:avLst/>
          </a:prstGeom>
          <a:noFill/>
          <a:ln w="9525">
            <a:noFill/>
          </a:ln>
        </p:spPr>
      </p:pic>
      <p:pic>
        <p:nvPicPr>
          <p:cNvPr id="28684" name="图片 35" descr="草Q：上海恒隆广场Plaza 66 Shanghai,Designed by KPF&amp;ECADI.jpg"/>
          <p:cNvPicPr>
            <a:picLocks noChangeAspect="1"/>
          </p:cNvPicPr>
          <p:nvPr/>
        </p:nvPicPr>
        <p:blipFill>
          <a:blip r:embed="rId4" cstate="screen"/>
          <a:stretch>
            <a:fillRect/>
          </a:stretch>
        </p:blipFill>
        <p:spPr>
          <a:xfrm>
            <a:off x="5684838" y="3883025"/>
            <a:ext cx="1216025" cy="1606550"/>
          </a:xfrm>
          <a:prstGeom prst="rect">
            <a:avLst/>
          </a:prstGeom>
          <a:noFill/>
          <a:ln w="9525">
            <a:noFill/>
          </a:ln>
        </p:spPr>
      </p:pic>
      <p:pic>
        <p:nvPicPr>
          <p:cNvPr id="28685" name="图片 36" descr="上海来福士广场04.jpg"/>
          <p:cNvPicPr>
            <a:picLocks noChangeAspect="1"/>
          </p:cNvPicPr>
          <p:nvPr/>
        </p:nvPicPr>
        <p:blipFill>
          <a:blip r:embed="rId5" cstate="screen"/>
          <a:stretch>
            <a:fillRect/>
          </a:stretch>
        </p:blipFill>
        <p:spPr>
          <a:xfrm>
            <a:off x="7292975" y="3883025"/>
            <a:ext cx="1123950" cy="1606550"/>
          </a:xfrm>
          <a:prstGeom prst="rect">
            <a:avLst/>
          </a:prstGeom>
          <a:noFill/>
          <a:ln w="9525">
            <a:noFill/>
          </a:ln>
        </p:spPr>
      </p:pic>
      <p:pic>
        <p:nvPicPr>
          <p:cNvPr id="28686" name="图片 37" descr="20-20.tif"/>
          <p:cNvPicPr>
            <a:picLocks noChangeAspect="1"/>
          </p:cNvPicPr>
          <p:nvPr/>
        </p:nvPicPr>
        <p:blipFill>
          <a:blip r:embed="rId6" cstate="screen"/>
          <a:stretch>
            <a:fillRect/>
          </a:stretch>
        </p:blipFill>
        <p:spPr>
          <a:xfrm>
            <a:off x="8993188" y="2646363"/>
            <a:ext cx="1806575" cy="1058862"/>
          </a:xfrm>
          <a:prstGeom prst="rect">
            <a:avLst/>
          </a:prstGeom>
          <a:noFill/>
          <a:ln w="9525">
            <a:noFill/>
          </a:ln>
        </p:spPr>
      </p:pic>
      <p:cxnSp>
        <p:nvCxnSpPr>
          <p:cNvPr id="39" name="肘形连接符 38"/>
          <p:cNvCxnSpPr>
            <a:stCxn id="14" idx="4"/>
          </p:cNvCxnSpPr>
          <p:nvPr/>
        </p:nvCxnSpPr>
        <p:spPr>
          <a:xfrm rot="16200000" flipH="1">
            <a:off x="6972300" y="3000375"/>
            <a:ext cx="641350" cy="1123950"/>
          </a:xfrm>
          <a:prstGeom prst="bentConnector3">
            <a:avLst>
              <a:gd name="adj1" fmla="val 50000"/>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40" name="肘形连接符 39"/>
          <p:cNvCxnSpPr/>
          <p:nvPr/>
        </p:nvCxnSpPr>
        <p:spPr>
          <a:xfrm>
            <a:off x="8470900" y="2762250"/>
            <a:ext cx="490538" cy="414338"/>
          </a:xfrm>
          <a:prstGeom prst="bentConnector3">
            <a:avLst>
              <a:gd name="adj1" fmla="val 50000"/>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41" name="肘形连接符 40"/>
          <p:cNvCxnSpPr>
            <a:stCxn id="12" idx="4"/>
          </p:cNvCxnSpPr>
          <p:nvPr/>
        </p:nvCxnSpPr>
        <p:spPr>
          <a:xfrm rot="16200000" flipH="1">
            <a:off x="5955506" y="3545681"/>
            <a:ext cx="309563" cy="365125"/>
          </a:xfrm>
          <a:prstGeom prst="bentConnector3">
            <a:avLst>
              <a:gd name="adj1" fmla="val 50000"/>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43" name="肘形连接符 42"/>
          <p:cNvCxnSpPr>
            <a:endCxn id="3" idx="2"/>
          </p:cNvCxnSpPr>
          <p:nvPr/>
        </p:nvCxnSpPr>
        <p:spPr>
          <a:xfrm>
            <a:off x="4183063" y="2941638"/>
            <a:ext cx="530225" cy="463550"/>
          </a:xfrm>
          <a:prstGeom prst="bentConnector3">
            <a:avLst>
              <a:gd name="adj1" fmla="val 50000"/>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cxnSp>
        <p:nvCxnSpPr>
          <p:cNvPr id="46" name="肘形连接符 45"/>
          <p:cNvCxnSpPr>
            <a:endCxn id="15" idx="2"/>
          </p:cNvCxnSpPr>
          <p:nvPr/>
        </p:nvCxnSpPr>
        <p:spPr>
          <a:xfrm>
            <a:off x="3716338" y="4686300"/>
            <a:ext cx="455613" cy="588963"/>
          </a:xfrm>
          <a:prstGeom prst="bentConnector3">
            <a:avLst>
              <a:gd name="adj1" fmla="val 50000"/>
            </a:avLst>
          </a:prstGeom>
          <a:ln w="6350" cmpd="sng">
            <a:solidFill>
              <a:srgbClr val="E11B22"/>
            </a:solidFill>
          </a:ln>
          <a:effectLst/>
        </p:spPr>
        <p:style>
          <a:lnRef idx="2">
            <a:schemeClr val="accent1"/>
          </a:lnRef>
          <a:fillRef idx="0">
            <a:schemeClr val="accent1"/>
          </a:fillRef>
          <a:effectRef idx="1">
            <a:schemeClr val="accent1"/>
          </a:effectRef>
          <a:fontRef idx="minor">
            <a:schemeClr val="tx1"/>
          </a:fontRef>
        </p:style>
      </p:cxnSp>
      <p:sp>
        <p:nvSpPr>
          <p:cNvPr id="54"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44"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7"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8"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9"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52"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53"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5"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6"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7"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8"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1"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706" name="标题 2">
            <a:hlinkClick r:id="" action="ppaction://noaction"/>
          </p:cNvPr>
          <p:cNvSpPr txBox="1"/>
          <p:nvPr/>
        </p:nvSpPr>
        <p:spPr>
          <a:xfrm>
            <a:off x="6750050" y="155575"/>
            <a:ext cx="449263" cy="273050"/>
          </a:xfrm>
          <a:prstGeom prst="rect">
            <a:avLst/>
          </a:prstGeom>
          <a:solidFill>
            <a:srgbClr val="FF0066"/>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办公</a:t>
            </a:r>
            <a:endParaRPr lang="zh-CN" altLang="en-US" sz="1000" dirty="0">
              <a:solidFill>
                <a:schemeClr val="bg1"/>
              </a:solidFill>
              <a:latin typeface="Arial" panose="020B0604020202020204" pitchFamily="34" charset="0"/>
              <a:ea typeface="微软雅黑" panose="020B0503020204020204" pitchFamily="34" charset="-122"/>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3"/>
          <p:cNvSpPr>
            <a:spLocks noGrp="1"/>
          </p:cNvSpPr>
          <p:nvPr>
            <p:ph type="title"/>
          </p:nvPr>
        </p:nvSpPr>
        <p:spPr>
          <a:xfrm>
            <a:off x="350838" y="719138"/>
            <a:ext cx="1816100" cy="731837"/>
          </a:xfrm>
          <a:noFill/>
          <a:ln>
            <a:noFill/>
          </a:ln>
        </p:spPr>
        <p:txBody>
          <a:bodyPr/>
          <a:lstStyle/>
          <a:p>
            <a:pPr defTabSz="457200" fontAlgn="base">
              <a:spcAft>
                <a:spcPct val="0"/>
              </a:spcAft>
            </a:pPr>
            <a:r>
              <a:rPr lang="zh-CN" altLang="en-US" kern="1200" dirty="0">
                <a:solidFill>
                  <a:srgbClr val="E11B22"/>
                </a:solidFill>
                <a:latin typeface="Arial" panose="020B0604020202020204" pitchFamily="34" charset="0"/>
                <a:ea typeface="微软雅黑" panose="020B0503020204020204" pitchFamily="34" charset="-122"/>
                <a:cs typeface="+mj-cs"/>
              </a:rPr>
              <a:t>企业文化</a:t>
            </a:r>
            <a:br>
              <a:rPr lang="en-US" altLang="zh-CN" kern="1200" dirty="0">
                <a:solidFill>
                  <a:srgbClr val="E11B22"/>
                </a:solidFill>
                <a:latin typeface="Arial" panose="020B0604020202020204" pitchFamily="34" charset="0"/>
                <a:ea typeface="微软雅黑" panose="020B0503020204020204" pitchFamily="34" charset="-122"/>
                <a:cs typeface="+mj-cs"/>
              </a:rPr>
            </a:br>
            <a:r>
              <a:rPr lang="en-US" altLang="zh-CN" sz="1600" kern="1200" dirty="0">
                <a:solidFill>
                  <a:srgbClr val="E11B22"/>
                </a:solidFill>
                <a:latin typeface="Arial" panose="020B0604020202020204" pitchFamily="34" charset="0"/>
                <a:ea typeface="微软雅黑" panose="020B0503020204020204" pitchFamily="34" charset="-122"/>
                <a:cs typeface="+mj-cs"/>
              </a:rPr>
              <a:t>Culture</a:t>
            </a:r>
            <a:endParaRPr lang="zh-CN" altLang="en-US" sz="1600" kern="1200" dirty="0">
              <a:solidFill>
                <a:srgbClr val="E11B22"/>
              </a:solidFill>
              <a:latin typeface="Arial" panose="020B0604020202020204" pitchFamily="34" charset="0"/>
              <a:ea typeface="微软雅黑" panose="020B0503020204020204" pitchFamily="34" charset="-122"/>
              <a:cs typeface="+mj-cs"/>
            </a:endParaRPr>
          </a:p>
        </p:txBody>
      </p:sp>
      <p:sp>
        <p:nvSpPr>
          <p:cNvPr id="12" name="矩形 11">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9220" name="组合 27"/>
          <p:cNvGrpSpPr/>
          <p:nvPr/>
        </p:nvGrpSpPr>
        <p:grpSpPr>
          <a:xfrm>
            <a:off x="1666875" y="1817688"/>
            <a:ext cx="2879725" cy="1203325"/>
            <a:chOff x="323850" y="2082439"/>
            <a:chExt cx="3384054" cy="1202499"/>
          </a:xfrm>
        </p:grpSpPr>
        <p:sp>
          <p:nvSpPr>
            <p:cNvPr id="20" name="Rectangle 10"/>
            <p:cNvSpPr>
              <a:spLocks noChangeArrowheads="1"/>
            </p:cNvSpPr>
            <p:nvPr/>
          </p:nvSpPr>
          <p:spPr bwMode="black">
            <a:xfrm>
              <a:off x="323850" y="2082439"/>
              <a:ext cx="3384054" cy="583799"/>
            </a:xfrm>
            <a:prstGeom prst="rect">
              <a:avLst/>
            </a:prstGeom>
            <a:noFill/>
            <a:ln w="9525" algn="ctr">
              <a:noFill/>
              <a:miter lim="800000"/>
            </a:ln>
          </p:spPr>
          <p:txBody>
            <a:bodyPr>
              <a:spAutoFit/>
            </a:bodyPr>
            <a:lstStyle/>
            <a:p>
              <a:pPr marL="0" marR="0" lvl="0" indent="0" algn="l" defTabSz="457200" rtl="0" eaLnBrk="1" fontAlgn="auto" latinLnBrk="1" hangingPunct="1">
                <a:lnSpc>
                  <a:spcPct val="100000"/>
                </a:lnSpc>
                <a:spcBef>
                  <a:spcPts val="0"/>
                </a:spcBef>
                <a:spcAft>
                  <a:spcPts val="0"/>
                </a:spcAft>
                <a:buClrTx/>
                <a:buSzTx/>
                <a:buFontTx/>
                <a:buNone/>
                <a:defRPr/>
              </a:pPr>
              <a:r>
                <a:rPr kumimoji="1" lang="zh-CN" altLang="en-US" sz="16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战略目标  </a:t>
              </a:r>
              <a:endParaRPr kumimoji="1" lang="en-US" altLang="zh-CN" sz="16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1" hangingPunct="1">
                <a:lnSpc>
                  <a:spcPct val="100000"/>
                </a:lnSpc>
                <a:spcBef>
                  <a:spcPts val="0"/>
                </a:spcBef>
                <a:spcAft>
                  <a:spcPts val="0"/>
                </a:spcAft>
                <a:buClrTx/>
                <a:buSzTx/>
                <a:buFontTx/>
                <a:buNone/>
                <a:defRPr/>
              </a:pPr>
              <a:r>
                <a:rPr kumimoji="1" lang="en-US" altLang="zh-CN" sz="1600" b="1" i="0" u="none" strike="noStrike" kern="1200" cap="none" spc="0" normalizeH="0" baseline="0" noProof="0" dirty="0">
                  <a:ln>
                    <a:noFill/>
                  </a:ln>
                  <a:solidFill>
                    <a:srgbClr val="E11B22"/>
                  </a:solidFill>
                  <a:effectLst/>
                  <a:uLnTx/>
                  <a:uFillTx/>
                  <a:latin typeface="+mj-lt"/>
                  <a:ea typeface="微软雅黑" panose="020B0503020204020204" pitchFamily="34" charset="-122"/>
                  <a:cs typeface="+mn-cs"/>
                </a:rPr>
                <a:t>Strategic Targets</a:t>
              </a:r>
              <a:endParaRPr kumimoji="1" lang="en-US" altLang="zh-CN" sz="1600" b="1" i="0" u="none" strike="noStrike" kern="1200" cap="none" spc="0" normalizeH="0" baseline="0" noProof="0" dirty="0">
                <a:ln>
                  <a:noFill/>
                </a:ln>
                <a:solidFill>
                  <a:srgbClr val="E11B22"/>
                </a:solidFill>
                <a:effectLst/>
                <a:uLnTx/>
                <a:uFillTx/>
                <a:latin typeface="+mj-lt"/>
                <a:ea typeface="微软雅黑" panose="020B0503020204020204" pitchFamily="34" charset="-122"/>
                <a:cs typeface="+mn-cs"/>
              </a:endParaRPr>
            </a:p>
          </p:txBody>
        </p:sp>
        <p:sp>
          <p:nvSpPr>
            <p:cNvPr id="6157" name="Rectangle 11"/>
            <p:cNvSpPr>
              <a:spLocks noChangeArrowheads="1"/>
            </p:cNvSpPr>
            <p:nvPr/>
          </p:nvSpPr>
          <p:spPr bwMode="black">
            <a:xfrm>
              <a:off x="323850" y="2907372"/>
              <a:ext cx="3384054" cy="377566"/>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1" fontAlgn="base" latinLnBrk="1" hangingPunct="1">
                <a:lnSpc>
                  <a:spcPct val="150000"/>
                </a:lnSpc>
                <a:spcBef>
                  <a:spcPct val="0"/>
                </a:spcBef>
                <a:spcAft>
                  <a:spcPct val="0"/>
                </a:spcAft>
                <a:buClrTx/>
                <a:buSzTx/>
                <a:buFontTx/>
                <a:buNone/>
                <a:defRPr/>
              </a:pPr>
              <a:r>
                <a:rPr kumimoji="1" lang="zh-CN" altLang="en-US" sz="1400" b="1"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中国设计   国际先进</a:t>
              </a:r>
              <a:endParaRPr kumimoji="1" lang="en-US" altLang="ko-KR" sz="1400" b="1"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grpSp>
      <p:grpSp>
        <p:nvGrpSpPr>
          <p:cNvPr id="9221" name="组合 24"/>
          <p:cNvGrpSpPr/>
          <p:nvPr/>
        </p:nvGrpSpPr>
        <p:grpSpPr>
          <a:xfrm>
            <a:off x="1666875" y="3816350"/>
            <a:ext cx="3249613" cy="1184275"/>
            <a:chOff x="5989660" y="3060130"/>
            <a:chExt cx="3249612" cy="1184484"/>
          </a:xfrm>
        </p:grpSpPr>
        <p:sp>
          <p:nvSpPr>
            <p:cNvPr id="23" name="Rectangle 9"/>
            <p:cNvSpPr>
              <a:spLocks noChangeArrowheads="1"/>
            </p:cNvSpPr>
            <p:nvPr/>
          </p:nvSpPr>
          <p:spPr bwMode="auto">
            <a:xfrm>
              <a:off x="5999185" y="3060130"/>
              <a:ext cx="3240087" cy="415998"/>
            </a:xfrm>
            <a:prstGeom prst="rect">
              <a:avLst/>
            </a:prstGeom>
            <a:noFill/>
            <a:ln w="9525">
              <a:noFill/>
              <a:miter lim="800000"/>
            </a:ln>
          </p:spPr>
          <p:txBody>
            <a:bodyPr/>
            <a:lstStyle/>
            <a:p>
              <a:pPr marL="0" marR="0" lvl="0" indent="0" algn="just" defTabSz="457200" rtl="0" eaLnBrk="1" fontAlgn="auto" latinLnBrk="0" hangingPunct="1">
                <a:lnSpc>
                  <a:spcPct val="100000"/>
                </a:lnSpc>
                <a:spcBef>
                  <a:spcPts val="0"/>
                </a:spcBef>
                <a:spcAft>
                  <a:spcPts val="0"/>
                </a:spcAft>
                <a:buClrTx/>
                <a:buSzPct val="100000"/>
                <a:buFontTx/>
                <a:buNone/>
                <a:defRPr/>
              </a:pPr>
              <a:r>
                <a:rPr kumimoji="1" lang="zh-CN" altLang="en-US" sz="16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企业文化核心理念</a:t>
              </a:r>
              <a:endParaRPr kumimoji="1" lang="en-US" altLang="zh-CN" sz="16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a:p>
              <a:pPr marL="0" marR="0" lvl="0" indent="0" algn="just" defTabSz="457200" rtl="0" eaLnBrk="1" fontAlgn="auto" latinLnBrk="0" hangingPunct="1">
                <a:lnSpc>
                  <a:spcPct val="100000"/>
                </a:lnSpc>
                <a:spcBef>
                  <a:spcPts val="0"/>
                </a:spcBef>
                <a:spcAft>
                  <a:spcPts val="0"/>
                </a:spcAft>
                <a:buClrTx/>
                <a:buSzPct val="100000"/>
                <a:buFontTx/>
                <a:buNone/>
                <a:defRPr/>
              </a:pPr>
              <a:r>
                <a:rPr kumimoji="1" lang="en-US" altLang="zh-CN" sz="1400" b="1" i="0" u="none" strike="noStrike" kern="1200" cap="none" spc="0" normalizeH="0" baseline="0" noProof="0" dirty="0">
                  <a:ln>
                    <a:noFill/>
                  </a:ln>
                  <a:solidFill>
                    <a:srgbClr val="E11B22"/>
                  </a:solidFill>
                  <a:effectLst/>
                  <a:uLnTx/>
                  <a:uFillTx/>
                  <a:latin typeface="+mj-lt"/>
                  <a:ea typeface="微软雅黑" panose="020B0503020204020204" pitchFamily="34" charset="-122"/>
                  <a:cs typeface="+mn-cs"/>
                </a:rPr>
                <a:t>Core Idea of ECADI Culture</a:t>
              </a:r>
              <a:endParaRPr kumimoji="1" lang="zh-CN" altLang="en-US" sz="1400" b="1" i="0" u="none" strike="noStrike" kern="1200" cap="none" spc="0" normalizeH="0" baseline="0" noProof="0" dirty="0">
                <a:ln>
                  <a:noFill/>
                </a:ln>
                <a:solidFill>
                  <a:srgbClr val="E11B22"/>
                </a:solidFill>
                <a:effectLst/>
                <a:uLnTx/>
                <a:uFillTx/>
                <a:latin typeface="+mj-lt"/>
                <a:ea typeface="微软雅黑" panose="020B0503020204020204" pitchFamily="34" charset="-122"/>
                <a:cs typeface="+mn-cs"/>
              </a:endParaRPr>
            </a:p>
            <a:p>
              <a:pPr marL="0" marR="0" lvl="0" indent="0" algn="just" defTabSz="457200" rtl="0" eaLnBrk="1" fontAlgn="auto" latinLnBrk="0" hangingPunct="1">
                <a:lnSpc>
                  <a:spcPct val="150000"/>
                </a:lnSpc>
                <a:spcBef>
                  <a:spcPts val="0"/>
                </a:spcBef>
                <a:spcAft>
                  <a:spcPts val="0"/>
                </a:spcAft>
                <a:buClrTx/>
                <a:buSzPct val="100000"/>
                <a:buFontTx/>
                <a:buNone/>
                <a:defRPr/>
              </a:pPr>
              <a:endParaRPr kumimoji="1" lang="zh-CN" altLang="en-US" sz="16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p:txBody>
        </p:sp>
        <p:sp>
          <p:nvSpPr>
            <p:cNvPr id="6155" name="矩形 18"/>
            <p:cNvSpPr>
              <a:spLocks noChangeArrowheads="1"/>
            </p:cNvSpPr>
            <p:nvPr/>
          </p:nvSpPr>
          <p:spPr bwMode="auto">
            <a:xfrm>
              <a:off x="5989660" y="3785746"/>
              <a:ext cx="2444749" cy="458868"/>
            </a:xfrm>
            <a:prstGeom prst="rect">
              <a:avLst/>
            </a:prstGeom>
            <a:noFill/>
            <a:ln>
              <a:noFill/>
            </a:ln>
          </p:spPr>
          <p:txBody>
            <a:bodyPr wrap="none">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1" indent="0" algn="l" defTabSz="457200" rtl="0" eaLnBrk="1" fontAlgn="base" latinLnBrk="0" hangingPunct="1">
                <a:lnSpc>
                  <a:spcPct val="200000"/>
                </a:lnSpc>
                <a:spcBef>
                  <a:spcPct val="0"/>
                </a:spcBef>
                <a:spcAft>
                  <a:spcPct val="0"/>
                </a:spcAft>
                <a:buClr>
                  <a:srgbClr val="EE0000"/>
                </a:buClr>
                <a:buSzPct val="100000"/>
                <a:buFontTx/>
                <a:buNone/>
                <a:defRPr/>
              </a:pPr>
              <a:r>
                <a:rPr kumimoji="1" lang="zh-CN" altLang="en-US" sz="1400" b="1"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崇尚尊重员工  持续改进创新</a:t>
              </a:r>
              <a:endParaRPr kumimoji="1" lang="en-US" altLang="zh-CN" sz="1400" b="1"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grpSp>
      <p:grpSp>
        <p:nvGrpSpPr>
          <p:cNvPr id="9222" name="组合 27"/>
          <p:cNvGrpSpPr/>
          <p:nvPr/>
        </p:nvGrpSpPr>
        <p:grpSpPr>
          <a:xfrm>
            <a:off x="5595938" y="1825625"/>
            <a:ext cx="5473700" cy="4651375"/>
            <a:chOff x="3790190" y="2116368"/>
            <a:chExt cx="4602162" cy="4651423"/>
          </a:xfrm>
        </p:grpSpPr>
        <p:sp>
          <p:nvSpPr>
            <p:cNvPr id="26" name="Rectangle 9"/>
            <p:cNvSpPr>
              <a:spLocks noChangeArrowheads="1"/>
            </p:cNvSpPr>
            <p:nvPr/>
          </p:nvSpPr>
          <p:spPr bwMode="auto">
            <a:xfrm>
              <a:off x="4150568" y="2116368"/>
              <a:ext cx="4076277" cy="431804"/>
            </a:xfrm>
            <a:prstGeom prst="rect">
              <a:avLst/>
            </a:prstGeom>
            <a:noFill/>
            <a:ln w="9525">
              <a:noFill/>
              <a:miter lim="800000"/>
            </a:ln>
          </p:spPr>
          <p:txBody>
            <a:bodyPr/>
            <a:lstStyle/>
            <a:p>
              <a:pPr marL="0" marR="0" lvl="0" indent="0" algn="just" defTabSz="457200" rtl="0" eaLnBrk="1" fontAlgn="auto" latinLnBrk="0" hangingPunct="1">
                <a:lnSpc>
                  <a:spcPct val="100000"/>
                </a:lnSpc>
                <a:spcBef>
                  <a:spcPts val="0"/>
                </a:spcBef>
                <a:spcAft>
                  <a:spcPts val="0"/>
                </a:spcAft>
                <a:buClrTx/>
                <a:buSzPct val="100000"/>
                <a:buFontTx/>
                <a:buNone/>
                <a:defRPr/>
              </a:pPr>
              <a:r>
                <a:rPr kumimoji="1" lang="zh-CN" altLang="en-US" sz="16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服务理念 </a:t>
              </a:r>
              <a:endParaRPr kumimoji="1" lang="en-US" altLang="zh-CN" sz="16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a:p>
              <a:pPr marL="0" marR="0" lvl="0" indent="0" algn="just" defTabSz="457200" rtl="0" eaLnBrk="1" fontAlgn="auto" latinLnBrk="0" hangingPunct="1">
                <a:lnSpc>
                  <a:spcPct val="100000"/>
                </a:lnSpc>
                <a:spcBef>
                  <a:spcPts val="0"/>
                </a:spcBef>
                <a:spcAft>
                  <a:spcPts val="0"/>
                </a:spcAft>
                <a:buClrTx/>
                <a:buSzPct val="100000"/>
                <a:buFontTx/>
                <a:buNone/>
                <a:defRPr/>
              </a:pPr>
              <a:r>
                <a:rPr kumimoji="1" lang="en-US" altLang="zh-CN" sz="1400" b="1" i="0" u="none" strike="noStrike" kern="1200" cap="none" spc="0" normalizeH="0" baseline="0" noProof="0" dirty="0">
                  <a:ln>
                    <a:noFill/>
                  </a:ln>
                  <a:solidFill>
                    <a:srgbClr val="E11B22"/>
                  </a:solidFill>
                  <a:effectLst/>
                  <a:uLnTx/>
                  <a:uFillTx/>
                  <a:latin typeface="+mj-lt"/>
                  <a:ea typeface="微软雅黑" panose="020B0503020204020204" pitchFamily="34" charset="-122"/>
                  <a:cs typeface="+mn-cs"/>
                </a:rPr>
                <a:t>Service Philosophy</a:t>
              </a:r>
              <a:endParaRPr kumimoji="1" lang="zh-CN" altLang="en-US" sz="1600" b="1" i="0" u="none" strike="noStrike" kern="1200" cap="none" spc="0" normalizeH="0" baseline="0" noProof="0" dirty="0">
                <a:ln>
                  <a:noFill/>
                </a:ln>
                <a:solidFill>
                  <a:srgbClr val="E11B22"/>
                </a:solidFill>
                <a:effectLst/>
                <a:uLnTx/>
                <a:uFillTx/>
                <a:latin typeface="+mj-lt"/>
                <a:ea typeface="微软雅黑" panose="020B0503020204020204" pitchFamily="34" charset="-122"/>
                <a:cs typeface="+mn-cs"/>
              </a:endParaRPr>
            </a:p>
            <a:p>
              <a:pPr marL="0" marR="0" lvl="0" indent="0" algn="just" defTabSz="457200" rtl="0" eaLnBrk="1" fontAlgn="auto" latinLnBrk="0" hangingPunct="1">
                <a:lnSpc>
                  <a:spcPct val="150000"/>
                </a:lnSpc>
                <a:spcBef>
                  <a:spcPts val="0"/>
                </a:spcBef>
                <a:spcAft>
                  <a:spcPts val="0"/>
                </a:spcAft>
                <a:buClrTx/>
                <a:buSzPct val="100000"/>
                <a:buFontTx/>
                <a:buNone/>
                <a:defRPr/>
              </a:pPr>
              <a:endParaRPr kumimoji="1" lang="zh-CN" altLang="en-US" sz="16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p:txBody>
        </p:sp>
        <p:sp>
          <p:nvSpPr>
            <p:cNvPr id="6153" name="矩形 14"/>
            <p:cNvSpPr>
              <a:spLocks noChangeArrowheads="1"/>
            </p:cNvSpPr>
            <p:nvPr/>
          </p:nvSpPr>
          <p:spPr bwMode="auto">
            <a:xfrm>
              <a:off x="3790190" y="2862501"/>
              <a:ext cx="4602162" cy="3905290"/>
            </a:xfrm>
            <a:prstGeom prst="rect">
              <a:avLst/>
            </a:prstGeom>
            <a:noFill/>
            <a:ln>
              <a:noFill/>
            </a:ln>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marR="0" lvl="1" indent="0" algn="just" defTabSz="457200" rtl="0" eaLnBrk="1" fontAlgn="base" latinLnBrk="0" hangingPunct="1">
                <a:lnSpc>
                  <a:spcPct val="200000"/>
                </a:lnSpc>
                <a:spcBef>
                  <a:spcPct val="0"/>
                </a:spcBef>
                <a:spcAft>
                  <a:spcPct val="0"/>
                </a:spcAft>
                <a:buClr>
                  <a:srgbClr val="EE0000"/>
                </a:buClr>
                <a:buSzPct val="100000"/>
                <a:buFontTx/>
                <a:buNone/>
                <a:defRPr/>
              </a:pPr>
              <a:r>
                <a:rPr kumimoji="1" lang="zh-CN" altLang="en-US" sz="1400" b="1"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一个好的建筑作品来源于企业、客户与社会共同目标的实现。</a:t>
              </a:r>
              <a:endParaRPr kumimoji="1" lang="en-US" altLang="zh-CN" sz="1400" b="1"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457200" marR="0" lvl="1" indent="0" algn="just" defTabSz="457200" rtl="0" eaLnBrk="1" fontAlgn="base" latinLnBrk="0" hangingPunct="1">
                <a:lnSpc>
                  <a:spcPct val="200000"/>
                </a:lnSpc>
                <a:spcBef>
                  <a:spcPct val="0"/>
                </a:spcBef>
                <a:spcAft>
                  <a:spcPct val="0"/>
                </a:spcAft>
                <a:buClr>
                  <a:srgbClr val="EE0000"/>
                </a:buClr>
                <a:buSzPct val="100000"/>
                <a:buFontTx/>
                <a:buNone/>
                <a:defRPr/>
              </a:pPr>
              <a:r>
                <a:rPr kumimoji="1" lang="zh-CN" altLang="en-US" sz="1400" b="1"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针对不同项目的需求，从整体角度把握人、建筑、城市、环境、文化、自然等方面的联系，采用先进的设计理念和技术手段，整合各专业领域的专家团队，为不同项目量身定做适宜的设计方案，并通过不懈的努力，为常规的建筑设计推进到更高的层次，通过不断提升项目的价值来实现客户价值、社会价值以及企业与员工的价值。</a:t>
              </a:r>
              <a:endParaRPr kumimoji="1" lang="zh-CN" altLang="en-US" sz="1400" b="1"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grpSp>
      <p:sp>
        <p:nvSpPr>
          <p:cNvPr id="16" name="文本占位符 4"/>
          <p:cNvSpPr>
            <a:spLocks noGrp="1"/>
          </p:cNvSpPr>
          <p:nvPr>
            <p:ph type="body" sz="quarter" idx="10"/>
          </p:nvPr>
        </p:nvSpPr>
        <p:spPr>
          <a:xfrm>
            <a:off x="350838" y="165100"/>
            <a:ext cx="3557588" cy="273050"/>
          </a:xfr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a:rPr>
              <a:t>企业概况</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Arial" panose="020B0604020202020204"/>
                <a:ea typeface="华文细黑" panose="02010600040101010101" pitchFamily="2" charset="-122"/>
                <a:cs typeface="Arial" panose="020B0604020202020204"/>
              </a:rPr>
              <a:t>  </a:t>
            </a:r>
            <a:r>
              <a:rPr kumimoji="1"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rPr>
              <a:t>General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rPr>
              <a:t>Information</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占位符 11" descr="精细绘制北京城区地图矢量素材-01.jpg"/>
          <p:cNvPicPr>
            <a:picLocks noChangeAspect="1"/>
          </p:cNvPicPr>
          <p:nvPr/>
        </p:nvPicPr>
        <p:blipFill>
          <a:blip r:embed="rId1">
            <a:grayscl/>
          </a:blip>
          <a:stretch>
            <a:fillRect/>
          </a:stretch>
        </p:blipFill>
        <p:spPr>
          <a:xfrm>
            <a:off x="0" y="1844675"/>
            <a:ext cx="12192000" cy="4248150"/>
          </a:xfrm>
          <a:prstGeom prst="rect">
            <a:avLst/>
          </a:prstGeom>
          <a:noFill/>
          <a:ln w="9525">
            <a:noFill/>
          </a:ln>
        </p:spPr>
      </p:pic>
      <p:sp>
        <p:nvSpPr>
          <p:cNvPr id="11" name="标题 5"/>
          <p:cNvSpPr txBox="1"/>
          <p:nvPr/>
        </p:nvSpPr>
        <p:spPr>
          <a:xfrm>
            <a:off x="341313" y="719138"/>
            <a:ext cx="5340350"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1" hangingPunct="1">
              <a:lnSpc>
                <a:spcPct val="100000"/>
              </a:lnSpc>
              <a:spcBef>
                <a:spcPct val="0"/>
              </a:spcBef>
              <a:spcAft>
                <a:spcPts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重点主营产品</a:t>
            </a:r>
            <a:r>
              <a:rPr kumimoji="1" lang="en-US" altLang="zh-CN"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1" lang="zh-CN" altLang="en-US"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高档办公</a:t>
            </a:r>
            <a:br>
              <a:rPr kumimoji="1" lang="zh-CN" altLang="en-US"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br>
            <a:r>
              <a:rPr kumimoji="0" lang="en-US" altLang="zh-CN"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rPr>
              <a:t>Main Business </a:t>
            </a:r>
            <a:r>
              <a:rPr kumimoji="1" lang="en-US" altLang="zh-CN"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b="1" i="0" u="none" strike="noStrike" kern="0" cap="none" spc="0" normalizeH="0" baseline="0" noProof="0" dirty="0" smtClean="0">
                <a:ln>
                  <a:noFill/>
                </a:ln>
                <a:solidFill>
                  <a:srgbClr val="E11B22"/>
                </a:solidFill>
                <a:effectLst/>
                <a:uLnTx/>
                <a:uFillTx/>
                <a:latin typeface="Arial" panose="020B0604020202020204"/>
                <a:ea typeface="+mj-ea"/>
                <a:cs typeface="Arial" panose="020B0604020202020204"/>
              </a:rPr>
              <a:t>Office</a:t>
            </a:r>
            <a:endParaRPr kumimoji="0" lang="zh-CN" altLang="en-US"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endParaRPr>
          </a:p>
        </p:txBody>
      </p:sp>
      <p:grpSp>
        <p:nvGrpSpPr>
          <p:cNvPr id="2" name="组合 7"/>
          <p:cNvGrpSpPr/>
          <p:nvPr/>
        </p:nvGrpSpPr>
        <p:grpSpPr>
          <a:xfrm>
            <a:off x="996950" y="3805238"/>
            <a:ext cx="846138" cy="358775"/>
            <a:chOff x="3252467" y="3559786"/>
            <a:chExt cx="845535" cy="360040"/>
          </a:xfrm>
        </p:grpSpPr>
        <p:sp>
          <p:nvSpPr>
            <p:cNvPr id="29761" name="标题 5"/>
            <p:cNvSpPr txBox="1"/>
            <p:nvPr/>
          </p:nvSpPr>
          <p:spPr>
            <a:xfrm>
              <a:off x="3252467" y="3559786"/>
              <a:ext cx="845535" cy="360040"/>
            </a:xfrm>
            <a:prstGeom prst="rect">
              <a:avLst/>
            </a:prstGeom>
            <a:noFill/>
            <a:ln w="9525">
              <a:noFill/>
            </a:ln>
          </p:spPr>
          <p:txBody>
            <a:bodyPr/>
            <a:lstStyle/>
            <a:p>
              <a:pPr marL="171450" indent="-171450" eaLnBrk="1" hangingPunct="1">
                <a:lnSpc>
                  <a:spcPct val="120000"/>
                </a:lnSpc>
                <a:buFont typeface="Wingdings" panose="05000000000000000000" pitchFamily="2" charset="2"/>
                <a:buChar char="n"/>
              </a:pPr>
              <a:r>
                <a:rPr lang="zh-CN" altLang="en-US" sz="1200" dirty="0">
                  <a:solidFill>
                    <a:srgbClr val="E11B22"/>
                  </a:solidFill>
                  <a:latin typeface="微软雅黑" panose="020B0503020204020204" pitchFamily="34" charset="-122"/>
                  <a:ea typeface="微软雅黑" panose="020B0503020204020204" pitchFamily="34" charset="-122"/>
                </a:rPr>
                <a:t>中联部</a:t>
              </a:r>
              <a:endParaRPr lang="en-US" altLang="zh-CN" sz="1200" dirty="0">
                <a:solidFill>
                  <a:srgbClr val="E11B22"/>
                </a:solidFill>
                <a:latin typeface="微软雅黑" panose="020B0503020204020204" pitchFamily="34" charset="-122"/>
                <a:ea typeface="微软雅黑" panose="020B0503020204020204" pitchFamily="34" charset="-122"/>
              </a:endParaRPr>
            </a:p>
          </p:txBody>
        </p:sp>
        <p:grpSp>
          <p:nvGrpSpPr>
            <p:cNvPr id="29762" name="组 63"/>
            <p:cNvGrpSpPr/>
            <p:nvPr/>
          </p:nvGrpSpPr>
          <p:grpSpPr>
            <a:xfrm>
              <a:off x="3339091" y="3645024"/>
              <a:ext cx="134171" cy="134171"/>
              <a:chOff x="5605200" y="3936872"/>
              <a:chExt cx="196871" cy="196871"/>
            </a:xfrm>
          </p:grpSpPr>
          <p:sp>
            <p:nvSpPr>
              <p:cNvPr id="21" name="泪珠形 64"/>
              <p:cNvSpPr/>
              <p:nvPr/>
            </p:nvSpPr>
            <p:spPr>
              <a:xfrm rot="8100000">
                <a:off x="5606119" y="3938029"/>
                <a:ext cx="195526" cy="196356"/>
              </a:xfrm>
              <a:prstGeom prst="teardrop">
                <a:avLst>
                  <a:gd name="adj" fmla="val 106638"/>
                </a:avLst>
              </a:prstGeom>
              <a:solidFill>
                <a:srgbClr val="E11B22"/>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24" name="椭圆 23"/>
              <p:cNvSpPr/>
              <p:nvPr/>
            </p:nvSpPr>
            <p:spPr>
              <a:xfrm flipV="1">
                <a:off x="5668966" y="3998806"/>
                <a:ext cx="69831" cy="7012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nvGrpSpPr>
          <p:cNvPr id="4" name="组合 6"/>
          <p:cNvGrpSpPr/>
          <p:nvPr/>
        </p:nvGrpSpPr>
        <p:grpSpPr>
          <a:xfrm>
            <a:off x="2382838" y="3881438"/>
            <a:ext cx="1039812" cy="360362"/>
            <a:chOff x="4106184" y="3284984"/>
            <a:chExt cx="1040025" cy="360040"/>
          </a:xfrm>
        </p:grpSpPr>
        <p:sp>
          <p:nvSpPr>
            <p:cNvPr id="29757" name="标题 5"/>
            <p:cNvSpPr txBox="1"/>
            <p:nvPr/>
          </p:nvSpPr>
          <p:spPr>
            <a:xfrm>
              <a:off x="4106184" y="3284984"/>
              <a:ext cx="1040025" cy="360040"/>
            </a:xfrm>
            <a:prstGeom prst="rect">
              <a:avLst/>
            </a:prstGeom>
            <a:noFill/>
            <a:ln w="9525">
              <a:noFill/>
            </a:ln>
          </p:spPr>
          <p:txBody>
            <a:bodyPr/>
            <a:lstStyle/>
            <a:p>
              <a:pPr marL="171450" indent="-171450" eaLnBrk="1" hangingPunct="1">
                <a:lnSpc>
                  <a:spcPct val="120000"/>
                </a:lnSpc>
                <a:buFont typeface="Wingdings" panose="05000000000000000000" pitchFamily="2" charset="2"/>
                <a:buChar char="n"/>
              </a:pPr>
              <a:r>
                <a:rPr lang="zh-CN" altLang="en-US" sz="1200" dirty="0">
                  <a:solidFill>
                    <a:srgbClr val="E11B22"/>
                  </a:solidFill>
                  <a:latin typeface="微软雅黑" panose="020B0503020204020204" pitchFamily="34" charset="-122"/>
                  <a:ea typeface="微软雅黑" panose="020B0503020204020204" pitchFamily="34" charset="-122"/>
                </a:rPr>
                <a:t>华能大厦</a:t>
              </a:r>
              <a:endParaRPr lang="en-US" altLang="zh-CN" sz="1200" dirty="0">
                <a:solidFill>
                  <a:srgbClr val="E11B22"/>
                </a:solidFill>
                <a:latin typeface="微软雅黑" panose="020B0503020204020204" pitchFamily="34" charset="-122"/>
                <a:ea typeface="微软雅黑" panose="020B0503020204020204" pitchFamily="34" charset="-122"/>
              </a:endParaRPr>
            </a:p>
          </p:txBody>
        </p:sp>
        <p:grpSp>
          <p:nvGrpSpPr>
            <p:cNvPr id="29758" name="组 63"/>
            <p:cNvGrpSpPr/>
            <p:nvPr/>
          </p:nvGrpSpPr>
          <p:grpSpPr>
            <a:xfrm>
              <a:off x="4185468" y="3369863"/>
              <a:ext cx="134171" cy="134171"/>
              <a:chOff x="5605200" y="3936872"/>
              <a:chExt cx="196871" cy="196871"/>
            </a:xfrm>
          </p:grpSpPr>
          <p:sp>
            <p:nvSpPr>
              <p:cNvPr id="30" name="泪珠形 64"/>
              <p:cNvSpPr/>
              <p:nvPr/>
            </p:nvSpPr>
            <p:spPr>
              <a:xfrm rot="8100000">
                <a:off x="5605357" y="3938001"/>
                <a:ext cx="195706" cy="195491"/>
              </a:xfrm>
              <a:prstGeom prst="teardrop">
                <a:avLst>
                  <a:gd name="adj" fmla="val 106638"/>
                </a:avLst>
              </a:prstGeom>
              <a:solidFill>
                <a:srgbClr val="E11B22"/>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31" name="椭圆 30"/>
              <p:cNvSpPr/>
              <p:nvPr/>
            </p:nvSpPr>
            <p:spPr>
              <a:xfrm flipV="1">
                <a:off x="5668262" y="3998510"/>
                <a:ext cx="69895" cy="698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nvGrpSpPr>
          <p:cNvPr id="6" name="组合 5"/>
          <p:cNvGrpSpPr/>
          <p:nvPr/>
        </p:nvGrpSpPr>
        <p:grpSpPr>
          <a:xfrm>
            <a:off x="4130675" y="3351213"/>
            <a:ext cx="963613" cy="360362"/>
            <a:chOff x="5146209" y="3284984"/>
            <a:chExt cx="963095" cy="360040"/>
          </a:xfrm>
        </p:grpSpPr>
        <p:sp>
          <p:nvSpPr>
            <p:cNvPr id="29753" name="标题 5">
              <a:hlinkClick r:id="" action="ppaction://noaction"/>
            </p:cNvPr>
            <p:cNvSpPr txBox="1"/>
            <p:nvPr/>
          </p:nvSpPr>
          <p:spPr>
            <a:xfrm>
              <a:off x="5146209" y="3284984"/>
              <a:ext cx="963095" cy="360040"/>
            </a:xfrm>
            <a:prstGeom prst="rect">
              <a:avLst/>
            </a:prstGeom>
            <a:noFill/>
            <a:ln w="9525">
              <a:noFill/>
            </a:ln>
          </p:spPr>
          <p:txBody>
            <a:bodyPr/>
            <a:lstStyle/>
            <a:p>
              <a:pPr marL="171450" indent="-171450" eaLnBrk="1" hangingPunct="1">
                <a:lnSpc>
                  <a:spcPct val="120000"/>
                </a:lnSpc>
                <a:buFont typeface="Wingdings" panose="05000000000000000000" pitchFamily="2" charset="2"/>
                <a:buChar char="n"/>
              </a:pPr>
              <a:r>
                <a:rPr lang="zh-CN" altLang="en-US" sz="1200" dirty="0">
                  <a:solidFill>
                    <a:srgbClr val="E11B22"/>
                  </a:solidFill>
                  <a:latin typeface="微软雅黑" panose="020B0503020204020204" pitchFamily="34" charset="-122"/>
                  <a:ea typeface="微软雅黑" panose="020B0503020204020204" pitchFamily="34" charset="-122"/>
                </a:rPr>
                <a:t>中组部</a:t>
              </a:r>
              <a:endParaRPr lang="en-US" altLang="zh-CN" sz="1200" dirty="0">
                <a:solidFill>
                  <a:srgbClr val="E11B22"/>
                </a:solidFill>
                <a:latin typeface="微软雅黑" panose="020B0503020204020204" pitchFamily="34" charset="-122"/>
                <a:ea typeface="微软雅黑" panose="020B0503020204020204" pitchFamily="34" charset="-122"/>
              </a:endParaRPr>
            </a:p>
          </p:txBody>
        </p:sp>
        <p:grpSp>
          <p:nvGrpSpPr>
            <p:cNvPr id="29754" name="组 63"/>
            <p:cNvGrpSpPr/>
            <p:nvPr/>
          </p:nvGrpSpPr>
          <p:grpSpPr>
            <a:xfrm>
              <a:off x="5223236" y="3369863"/>
              <a:ext cx="134171" cy="134171"/>
              <a:chOff x="5605200" y="3936872"/>
              <a:chExt cx="196871" cy="196871"/>
            </a:xfrm>
          </p:grpSpPr>
          <p:sp>
            <p:nvSpPr>
              <p:cNvPr id="33" name="泪珠形 64"/>
              <p:cNvSpPr/>
              <p:nvPr/>
            </p:nvSpPr>
            <p:spPr>
              <a:xfrm rot="8100000">
                <a:off x="5606256" y="3938001"/>
                <a:ext cx="195561" cy="195491"/>
              </a:xfrm>
              <a:prstGeom prst="teardrop">
                <a:avLst>
                  <a:gd name="adj" fmla="val 106638"/>
                </a:avLst>
              </a:prstGeom>
              <a:solidFill>
                <a:srgbClr val="E11B22"/>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34" name="椭圆 33"/>
              <p:cNvSpPr/>
              <p:nvPr/>
            </p:nvSpPr>
            <p:spPr>
              <a:xfrm flipV="1">
                <a:off x="5669114" y="3998510"/>
                <a:ext cx="69843" cy="698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nvGrpSpPr>
          <p:cNvPr id="8" name="组合 4"/>
          <p:cNvGrpSpPr/>
          <p:nvPr/>
        </p:nvGrpSpPr>
        <p:grpSpPr>
          <a:xfrm>
            <a:off x="3889375" y="3895725"/>
            <a:ext cx="1285875" cy="358775"/>
            <a:chOff x="4897863" y="3595686"/>
            <a:chExt cx="1286757" cy="360040"/>
          </a:xfrm>
        </p:grpSpPr>
        <p:sp>
          <p:nvSpPr>
            <p:cNvPr id="29749" name="标题 5">
              <a:hlinkClick r:id="" action="ppaction://noaction"/>
            </p:cNvPr>
            <p:cNvSpPr txBox="1"/>
            <p:nvPr/>
          </p:nvSpPr>
          <p:spPr>
            <a:xfrm>
              <a:off x="4897863" y="3595686"/>
              <a:ext cx="1286757" cy="360040"/>
            </a:xfrm>
            <a:prstGeom prst="rect">
              <a:avLst/>
            </a:prstGeom>
            <a:noFill/>
            <a:ln w="9525">
              <a:noFill/>
            </a:ln>
          </p:spPr>
          <p:txBody>
            <a:bodyPr/>
            <a:lstStyle/>
            <a:p>
              <a:pPr marL="171450" indent="-171450" eaLnBrk="1" hangingPunct="1">
                <a:lnSpc>
                  <a:spcPct val="120000"/>
                </a:lnSpc>
                <a:buFont typeface="Wingdings" panose="05000000000000000000" pitchFamily="2" charset="2"/>
                <a:buChar char="n"/>
              </a:pPr>
              <a:r>
                <a:rPr lang="zh-CN" altLang="en-US" sz="1200" dirty="0">
                  <a:solidFill>
                    <a:srgbClr val="E11B22"/>
                  </a:solidFill>
                  <a:latin typeface="微软雅黑" panose="020B0503020204020204" pitchFamily="34" charset="-122"/>
                  <a:ea typeface="微软雅黑" panose="020B0503020204020204" pitchFamily="34" charset="-122"/>
                </a:rPr>
                <a:t>国家电力公司</a:t>
              </a:r>
              <a:endParaRPr lang="en-US" altLang="zh-CN" sz="1200" dirty="0">
                <a:solidFill>
                  <a:srgbClr val="E11B22"/>
                </a:solidFill>
                <a:latin typeface="微软雅黑" panose="020B0503020204020204" pitchFamily="34" charset="-122"/>
                <a:ea typeface="微软雅黑" panose="020B0503020204020204" pitchFamily="34" charset="-122"/>
              </a:endParaRPr>
            </a:p>
          </p:txBody>
        </p:sp>
        <p:grpSp>
          <p:nvGrpSpPr>
            <p:cNvPr id="29750" name="组 63"/>
            <p:cNvGrpSpPr/>
            <p:nvPr/>
          </p:nvGrpSpPr>
          <p:grpSpPr>
            <a:xfrm>
              <a:off x="4978088" y="3678671"/>
              <a:ext cx="134171" cy="134171"/>
              <a:chOff x="5605200" y="3986263"/>
              <a:chExt cx="196871" cy="196872"/>
            </a:xfrm>
          </p:grpSpPr>
          <p:sp>
            <p:nvSpPr>
              <p:cNvPr id="36" name="泪珠形 64"/>
              <p:cNvSpPr/>
              <p:nvPr/>
            </p:nvSpPr>
            <p:spPr>
              <a:xfrm rot="8100000">
                <a:off x="5606364" y="3986052"/>
                <a:ext cx="195801" cy="196357"/>
              </a:xfrm>
              <a:prstGeom prst="teardrop">
                <a:avLst>
                  <a:gd name="adj" fmla="val 106638"/>
                </a:avLst>
              </a:prstGeom>
              <a:solidFill>
                <a:srgbClr val="E11B22"/>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37" name="椭圆 36"/>
              <p:cNvSpPr/>
              <p:nvPr/>
            </p:nvSpPr>
            <p:spPr>
              <a:xfrm flipV="1">
                <a:off x="5669300" y="4046829"/>
                <a:ext cx="69929" cy="7012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nvGrpSpPr>
          <p:cNvPr id="12" name="组合 2"/>
          <p:cNvGrpSpPr/>
          <p:nvPr/>
        </p:nvGrpSpPr>
        <p:grpSpPr>
          <a:xfrm>
            <a:off x="7124700" y="3876675"/>
            <a:ext cx="962025" cy="360363"/>
            <a:chOff x="7231035" y="3559243"/>
            <a:chExt cx="963095" cy="360040"/>
          </a:xfrm>
        </p:grpSpPr>
        <p:sp>
          <p:nvSpPr>
            <p:cNvPr id="29745" name="标题 5">
              <a:hlinkClick r:id="" action="ppaction://noaction"/>
            </p:cNvPr>
            <p:cNvSpPr txBox="1"/>
            <p:nvPr/>
          </p:nvSpPr>
          <p:spPr>
            <a:xfrm>
              <a:off x="7231035" y="3559243"/>
              <a:ext cx="963095" cy="360040"/>
            </a:xfrm>
            <a:prstGeom prst="rect">
              <a:avLst/>
            </a:prstGeom>
            <a:noFill/>
            <a:ln w="9525">
              <a:noFill/>
            </a:ln>
          </p:spPr>
          <p:txBody>
            <a:bodyPr/>
            <a:lstStyle/>
            <a:p>
              <a:pPr marL="171450" indent="-171450" eaLnBrk="1" hangingPunct="1">
                <a:lnSpc>
                  <a:spcPct val="120000"/>
                </a:lnSpc>
                <a:buFont typeface="Wingdings" panose="05000000000000000000" pitchFamily="2" charset="2"/>
                <a:buChar char="n"/>
              </a:pPr>
              <a:r>
                <a:rPr lang="zh-CN" altLang="en-US" sz="1200" dirty="0">
                  <a:solidFill>
                    <a:srgbClr val="E11B22"/>
                  </a:solidFill>
                  <a:latin typeface="微软雅黑" panose="020B0503020204020204" pitchFamily="34" charset="-122"/>
                  <a:ea typeface="微软雅黑" panose="020B0503020204020204" pitchFamily="34" charset="-122"/>
                </a:rPr>
                <a:t>商务部</a:t>
              </a:r>
              <a:endParaRPr lang="en-US" altLang="zh-CN" sz="1200" dirty="0">
                <a:solidFill>
                  <a:srgbClr val="E11B22"/>
                </a:solidFill>
                <a:latin typeface="微软雅黑" panose="020B0503020204020204" pitchFamily="34" charset="-122"/>
                <a:ea typeface="微软雅黑" panose="020B0503020204020204" pitchFamily="34" charset="-122"/>
              </a:endParaRPr>
            </a:p>
          </p:txBody>
        </p:sp>
        <p:grpSp>
          <p:nvGrpSpPr>
            <p:cNvPr id="29746" name="组 63"/>
            <p:cNvGrpSpPr/>
            <p:nvPr/>
          </p:nvGrpSpPr>
          <p:grpSpPr>
            <a:xfrm>
              <a:off x="7311477" y="3645029"/>
              <a:ext cx="134171" cy="134171"/>
              <a:chOff x="5605185" y="3936880"/>
              <a:chExt cx="196870" cy="196871"/>
            </a:xfrm>
          </p:grpSpPr>
          <p:sp>
            <p:nvSpPr>
              <p:cNvPr id="39" name="泪珠形 64"/>
              <p:cNvSpPr/>
              <p:nvPr/>
            </p:nvSpPr>
            <p:spPr>
              <a:xfrm rot="8100000">
                <a:off x="5606081" y="3936678"/>
                <a:ext cx="195883" cy="197820"/>
              </a:xfrm>
              <a:prstGeom prst="teardrop">
                <a:avLst>
                  <a:gd name="adj" fmla="val 106638"/>
                </a:avLst>
              </a:prstGeom>
              <a:solidFill>
                <a:srgbClr val="E11B22"/>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40" name="椭圆 39"/>
              <p:cNvSpPr/>
              <p:nvPr/>
            </p:nvSpPr>
            <p:spPr>
              <a:xfrm flipV="1">
                <a:off x="5669043" y="3997187"/>
                <a:ext cx="69958" cy="721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nvGrpSpPr>
          <p:cNvPr id="15" name="组合 3"/>
          <p:cNvGrpSpPr/>
          <p:nvPr/>
        </p:nvGrpSpPr>
        <p:grpSpPr>
          <a:xfrm>
            <a:off x="6981825" y="3324225"/>
            <a:ext cx="962025" cy="360363"/>
            <a:chOff x="7020295" y="3284984"/>
            <a:chExt cx="963095" cy="360040"/>
          </a:xfrm>
        </p:grpSpPr>
        <p:sp>
          <p:nvSpPr>
            <p:cNvPr id="29741" name="标题 5"/>
            <p:cNvSpPr txBox="1"/>
            <p:nvPr/>
          </p:nvSpPr>
          <p:spPr>
            <a:xfrm>
              <a:off x="7020295" y="3284984"/>
              <a:ext cx="963095" cy="360040"/>
            </a:xfrm>
            <a:prstGeom prst="rect">
              <a:avLst/>
            </a:prstGeom>
            <a:noFill/>
            <a:ln w="9525">
              <a:noFill/>
            </a:ln>
          </p:spPr>
          <p:txBody>
            <a:bodyPr/>
            <a:lstStyle/>
            <a:p>
              <a:pPr marL="171450" indent="-171450" eaLnBrk="1" hangingPunct="1">
                <a:lnSpc>
                  <a:spcPct val="120000"/>
                </a:lnSpc>
                <a:buFont typeface="Wingdings" panose="05000000000000000000" pitchFamily="2" charset="2"/>
                <a:buChar char="n"/>
              </a:pPr>
              <a:r>
                <a:rPr lang="zh-CN" altLang="en-US" sz="1200" dirty="0">
                  <a:solidFill>
                    <a:srgbClr val="E11B22"/>
                  </a:solidFill>
                  <a:latin typeface="微软雅黑" panose="020B0503020204020204" pitchFamily="34" charset="-122"/>
                  <a:ea typeface="微软雅黑" panose="020B0503020204020204" pitchFamily="34" charset="-122"/>
                </a:rPr>
                <a:t>统战部</a:t>
              </a:r>
              <a:endParaRPr lang="en-US" altLang="zh-CN" sz="1200" dirty="0">
                <a:solidFill>
                  <a:srgbClr val="E11B22"/>
                </a:solidFill>
                <a:latin typeface="微软雅黑" panose="020B0503020204020204" pitchFamily="34" charset="-122"/>
                <a:ea typeface="微软雅黑" panose="020B0503020204020204" pitchFamily="34" charset="-122"/>
              </a:endParaRPr>
            </a:p>
          </p:txBody>
        </p:sp>
        <p:grpSp>
          <p:nvGrpSpPr>
            <p:cNvPr id="29742" name="组 63"/>
            <p:cNvGrpSpPr/>
            <p:nvPr/>
          </p:nvGrpSpPr>
          <p:grpSpPr>
            <a:xfrm>
              <a:off x="7098565" y="3369863"/>
              <a:ext cx="134171" cy="134171"/>
              <a:chOff x="5605200" y="3936872"/>
              <a:chExt cx="196871" cy="196871"/>
            </a:xfrm>
          </p:grpSpPr>
          <p:sp>
            <p:nvSpPr>
              <p:cNvPr id="42" name="泪珠形 64"/>
              <p:cNvSpPr/>
              <p:nvPr/>
            </p:nvSpPr>
            <p:spPr>
              <a:xfrm rot="8100000">
                <a:off x="5604620" y="3938001"/>
                <a:ext cx="198215" cy="195491"/>
              </a:xfrm>
              <a:prstGeom prst="teardrop">
                <a:avLst>
                  <a:gd name="adj" fmla="val 106638"/>
                </a:avLst>
              </a:prstGeom>
              <a:solidFill>
                <a:srgbClr val="E11B22"/>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43" name="椭圆 42"/>
              <p:cNvSpPr/>
              <p:nvPr/>
            </p:nvSpPr>
            <p:spPr>
              <a:xfrm flipV="1">
                <a:off x="5667582" y="3998510"/>
                <a:ext cx="72291" cy="698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nvGrpSpPr>
          <p:cNvPr id="17" name="组合 1"/>
          <p:cNvGrpSpPr/>
          <p:nvPr/>
        </p:nvGrpSpPr>
        <p:grpSpPr>
          <a:xfrm>
            <a:off x="10010775" y="3155950"/>
            <a:ext cx="1092200" cy="360363"/>
            <a:chOff x="10259751" y="3559243"/>
            <a:chExt cx="1092833" cy="360040"/>
          </a:xfrm>
        </p:grpSpPr>
        <p:sp>
          <p:nvSpPr>
            <p:cNvPr id="29737" name="标题 5"/>
            <p:cNvSpPr txBox="1"/>
            <p:nvPr/>
          </p:nvSpPr>
          <p:spPr>
            <a:xfrm>
              <a:off x="10259751" y="3559243"/>
              <a:ext cx="1092833" cy="360040"/>
            </a:xfrm>
            <a:prstGeom prst="rect">
              <a:avLst/>
            </a:prstGeom>
            <a:noFill/>
            <a:ln w="9525">
              <a:noFill/>
            </a:ln>
          </p:spPr>
          <p:txBody>
            <a:bodyPr/>
            <a:lstStyle/>
            <a:p>
              <a:pPr marL="171450" indent="-171450" eaLnBrk="1" hangingPunct="1">
                <a:lnSpc>
                  <a:spcPct val="120000"/>
                </a:lnSpc>
                <a:buFont typeface="Wingdings" panose="05000000000000000000" pitchFamily="2" charset="2"/>
                <a:buChar char="n"/>
              </a:pPr>
              <a:r>
                <a:rPr lang="zh-CN" altLang="en-US" sz="1200" dirty="0">
                  <a:solidFill>
                    <a:srgbClr val="E11B22"/>
                  </a:solidFill>
                  <a:latin typeface="微软雅黑" panose="020B0503020204020204" pitchFamily="34" charset="-122"/>
                  <a:ea typeface="微软雅黑" panose="020B0503020204020204" pitchFamily="34" charset="-122"/>
                </a:rPr>
                <a:t>华贸中心</a:t>
              </a:r>
              <a:endParaRPr lang="en-US" altLang="zh-CN" sz="1200" dirty="0">
                <a:solidFill>
                  <a:srgbClr val="E11B22"/>
                </a:solidFill>
                <a:latin typeface="微软雅黑" panose="020B0503020204020204" pitchFamily="34" charset="-122"/>
                <a:ea typeface="微软雅黑" panose="020B0503020204020204" pitchFamily="34" charset="-122"/>
              </a:endParaRPr>
            </a:p>
          </p:txBody>
        </p:sp>
        <p:grpSp>
          <p:nvGrpSpPr>
            <p:cNvPr id="29738" name="组 63"/>
            <p:cNvGrpSpPr/>
            <p:nvPr/>
          </p:nvGrpSpPr>
          <p:grpSpPr>
            <a:xfrm>
              <a:off x="10340138" y="3645024"/>
              <a:ext cx="134171" cy="134171"/>
              <a:chOff x="5605200" y="3936872"/>
              <a:chExt cx="196871" cy="196871"/>
            </a:xfrm>
          </p:grpSpPr>
          <p:sp>
            <p:nvSpPr>
              <p:cNvPr id="45" name="泪珠形 64"/>
              <p:cNvSpPr/>
              <p:nvPr/>
            </p:nvSpPr>
            <p:spPr>
              <a:xfrm rot="8100000">
                <a:off x="5606115" y="3936677"/>
                <a:ext cx="195780" cy="197820"/>
              </a:xfrm>
              <a:prstGeom prst="teardrop">
                <a:avLst>
                  <a:gd name="adj" fmla="val 106638"/>
                </a:avLst>
              </a:prstGeom>
              <a:solidFill>
                <a:srgbClr val="E11B22"/>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11B22"/>
                  </a:solidFill>
                  <a:effectLst/>
                  <a:uLnTx/>
                  <a:uFillTx/>
                  <a:latin typeface="+mn-lt"/>
                  <a:ea typeface="+mn-ea"/>
                  <a:cs typeface="+mn-cs"/>
                </a:endParaRPr>
              </a:p>
            </p:txBody>
          </p:sp>
          <p:sp>
            <p:nvSpPr>
              <p:cNvPr id="46" name="椭圆 45"/>
              <p:cNvSpPr/>
              <p:nvPr/>
            </p:nvSpPr>
            <p:spPr>
              <a:xfrm flipV="1">
                <a:off x="5669043" y="3997186"/>
                <a:ext cx="69921" cy="721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13" name="任意多边形 12"/>
          <p:cNvSpPr/>
          <p:nvPr/>
        </p:nvSpPr>
        <p:spPr>
          <a:xfrm>
            <a:off x="-46037" y="3592513"/>
            <a:ext cx="12201525" cy="179388"/>
          </a:xfrm>
          <a:custGeom>
            <a:avLst/>
            <a:gdLst>
              <a:gd name="connsiteX0" fmla="*/ 0 w 11465170"/>
              <a:gd name="connsiteY0" fmla="*/ 96715 h 136303"/>
              <a:gd name="connsiteX1" fmla="*/ 4132385 w 11465170"/>
              <a:gd name="connsiteY1" fmla="*/ 123092 h 136303"/>
              <a:gd name="connsiteX2" fmla="*/ 5794131 w 11465170"/>
              <a:gd name="connsiteY2" fmla="*/ 131884 h 136303"/>
              <a:gd name="connsiteX3" fmla="*/ 7200900 w 11465170"/>
              <a:gd name="connsiteY3" fmla="*/ 52754 h 136303"/>
              <a:gd name="connsiteX4" fmla="*/ 7877908 w 11465170"/>
              <a:gd name="connsiteY4" fmla="*/ 17584 h 136303"/>
              <a:gd name="connsiteX5" fmla="*/ 8678008 w 11465170"/>
              <a:gd name="connsiteY5" fmla="*/ 0 h 136303"/>
              <a:gd name="connsiteX6" fmla="*/ 11465170 w 11465170"/>
              <a:gd name="connsiteY6" fmla="*/ 35169 h 136303"/>
              <a:gd name="connsiteX0-1" fmla="*/ 0 w 12201440"/>
              <a:gd name="connsiteY0-2" fmla="*/ 109047 h 148635"/>
              <a:gd name="connsiteX1-3" fmla="*/ 4132385 w 12201440"/>
              <a:gd name="connsiteY1-4" fmla="*/ 135424 h 148635"/>
              <a:gd name="connsiteX2-5" fmla="*/ 5794131 w 12201440"/>
              <a:gd name="connsiteY2-6" fmla="*/ 144216 h 148635"/>
              <a:gd name="connsiteX3-7" fmla="*/ 7200900 w 12201440"/>
              <a:gd name="connsiteY3-8" fmla="*/ 65086 h 148635"/>
              <a:gd name="connsiteX4-9" fmla="*/ 7877908 w 12201440"/>
              <a:gd name="connsiteY4-10" fmla="*/ 29916 h 148635"/>
              <a:gd name="connsiteX5-11" fmla="*/ 8678008 w 12201440"/>
              <a:gd name="connsiteY5-12" fmla="*/ 12332 h 148635"/>
              <a:gd name="connsiteX6-13" fmla="*/ 12201440 w 12201440"/>
              <a:gd name="connsiteY6-14" fmla="*/ 0 h 148635"/>
              <a:gd name="connsiteX0-15" fmla="*/ 0 w 12201440"/>
              <a:gd name="connsiteY0-16" fmla="*/ 120465 h 160053"/>
              <a:gd name="connsiteX1-17" fmla="*/ 4132385 w 12201440"/>
              <a:gd name="connsiteY1-18" fmla="*/ 146842 h 160053"/>
              <a:gd name="connsiteX2-19" fmla="*/ 5794131 w 12201440"/>
              <a:gd name="connsiteY2-20" fmla="*/ 155634 h 160053"/>
              <a:gd name="connsiteX3-21" fmla="*/ 7200900 w 12201440"/>
              <a:gd name="connsiteY3-22" fmla="*/ 76504 h 160053"/>
              <a:gd name="connsiteX4-23" fmla="*/ 7877908 w 12201440"/>
              <a:gd name="connsiteY4-24" fmla="*/ 41334 h 160053"/>
              <a:gd name="connsiteX5-25" fmla="*/ 9141146 w 12201440"/>
              <a:gd name="connsiteY5-26" fmla="*/ 0 h 160053"/>
              <a:gd name="connsiteX6-27" fmla="*/ 12201440 w 12201440"/>
              <a:gd name="connsiteY6-28" fmla="*/ 11418 h 160053"/>
              <a:gd name="connsiteX0-29" fmla="*/ 0 w 12201440"/>
              <a:gd name="connsiteY0-30" fmla="*/ 120465 h 160053"/>
              <a:gd name="connsiteX1-31" fmla="*/ 4132385 w 12201440"/>
              <a:gd name="connsiteY1-32" fmla="*/ 146842 h 160053"/>
              <a:gd name="connsiteX2-33" fmla="*/ 5794131 w 12201440"/>
              <a:gd name="connsiteY2-34" fmla="*/ 155634 h 160053"/>
              <a:gd name="connsiteX3-35" fmla="*/ 7200900 w 12201440"/>
              <a:gd name="connsiteY3-36" fmla="*/ 76504 h 160053"/>
              <a:gd name="connsiteX4-37" fmla="*/ 7889783 w 12201440"/>
              <a:gd name="connsiteY4-38" fmla="*/ 53209 h 160053"/>
              <a:gd name="connsiteX5-39" fmla="*/ 9141146 w 12201440"/>
              <a:gd name="connsiteY5-40" fmla="*/ 0 h 160053"/>
              <a:gd name="connsiteX6-41" fmla="*/ 12201440 w 12201440"/>
              <a:gd name="connsiteY6-42" fmla="*/ 11418 h 160053"/>
              <a:gd name="connsiteX0-43" fmla="*/ 0 w 12201440"/>
              <a:gd name="connsiteY0-44" fmla="*/ 120465 h 155634"/>
              <a:gd name="connsiteX1-45" fmla="*/ 4132385 w 12201440"/>
              <a:gd name="connsiteY1-46" fmla="*/ 146842 h 155634"/>
              <a:gd name="connsiteX2-47" fmla="*/ 5794131 w 12201440"/>
              <a:gd name="connsiteY2-48" fmla="*/ 155634 h 155634"/>
              <a:gd name="connsiteX3-49" fmla="*/ 7082147 w 12201440"/>
              <a:gd name="connsiteY3-50" fmla="*/ 135881 h 155634"/>
              <a:gd name="connsiteX4-51" fmla="*/ 7889783 w 12201440"/>
              <a:gd name="connsiteY4-52" fmla="*/ 53209 h 155634"/>
              <a:gd name="connsiteX5-53" fmla="*/ 9141146 w 12201440"/>
              <a:gd name="connsiteY5-54" fmla="*/ 0 h 155634"/>
              <a:gd name="connsiteX6-55" fmla="*/ 12201440 w 12201440"/>
              <a:gd name="connsiteY6-56" fmla="*/ 11418 h 155634"/>
              <a:gd name="connsiteX0-57" fmla="*/ 0 w 12201440"/>
              <a:gd name="connsiteY0-58" fmla="*/ 120465 h 155634"/>
              <a:gd name="connsiteX1-59" fmla="*/ 4132385 w 12201440"/>
              <a:gd name="connsiteY1-60" fmla="*/ 146842 h 155634"/>
              <a:gd name="connsiteX2-61" fmla="*/ 5794131 w 12201440"/>
              <a:gd name="connsiteY2-62" fmla="*/ 155634 h 155634"/>
              <a:gd name="connsiteX3-63" fmla="*/ 7082147 w 12201440"/>
              <a:gd name="connsiteY3-64" fmla="*/ 135881 h 155634"/>
              <a:gd name="connsiteX4-65" fmla="*/ 7961035 w 12201440"/>
              <a:gd name="connsiteY4-66" fmla="*/ 76960 h 155634"/>
              <a:gd name="connsiteX5-67" fmla="*/ 9141146 w 12201440"/>
              <a:gd name="connsiteY5-68" fmla="*/ 0 h 155634"/>
              <a:gd name="connsiteX6-69" fmla="*/ 12201440 w 12201440"/>
              <a:gd name="connsiteY6-70" fmla="*/ 11418 h 155634"/>
              <a:gd name="connsiteX0-71" fmla="*/ 0 w 12201440"/>
              <a:gd name="connsiteY0-72" fmla="*/ 109047 h 144216"/>
              <a:gd name="connsiteX1-73" fmla="*/ 4132385 w 12201440"/>
              <a:gd name="connsiteY1-74" fmla="*/ 135424 h 144216"/>
              <a:gd name="connsiteX2-75" fmla="*/ 5794131 w 12201440"/>
              <a:gd name="connsiteY2-76" fmla="*/ 144216 h 144216"/>
              <a:gd name="connsiteX3-77" fmla="*/ 7082147 w 12201440"/>
              <a:gd name="connsiteY3-78" fmla="*/ 124463 h 144216"/>
              <a:gd name="connsiteX4-79" fmla="*/ 7961035 w 12201440"/>
              <a:gd name="connsiteY4-80" fmla="*/ 65542 h 144216"/>
              <a:gd name="connsiteX5-81" fmla="*/ 9141146 w 12201440"/>
              <a:gd name="connsiteY5-82" fmla="*/ 36084 h 144216"/>
              <a:gd name="connsiteX6-83" fmla="*/ 12201440 w 12201440"/>
              <a:gd name="connsiteY6-84" fmla="*/ 0 h 144216"/>
              <a:gd name="connsiteX0-85" fmla="*/ 0 w 12201440"/>
              <a:gd name="connsiteY0-86" fmla="*/ 109047 h 144216"/>
              <a:gd name="connsiteX1-87" fmla="*/ 4132385 w 12201440"/>
              <a:gd name="connsiteY1-88" fmla="*/ 135424 h 144216"/>
              <a:gd name="connsiteX2-89" fmla="*/ 5794131 w 12201440"/>
              <a:gd name="connsiteY2-90" fmla="*/ 144216 h 144216"/>
              <a:gd name="connsiteX3-91" fmla="*/ 7082147 w 12201440"/>
              <a:gd name="connsiteY3-92" fmla="*/ 124463 h 144216"/>
              <a:gd name="connsiteX4-93" fmla="*/ 7961035 w 12201440"/>
              <a:gd name="connsiteY4-94" fmla="*/ 65542 h 144216"/>
              <a:gd name="connsiteX5-95" fmla="*/ 9141146 w 12201440"/>
              <a:gd name="connsiteY5-96" fmla="*/ 36084 h 144216"/>
              <a:gd name="connsiteX6-97" fmla="*/ 12201440 w 12201440"/>
              <a:gd name="connsiteY6-98" fmla="*/ 0 h 144216"/>
              <a:gd name="connsiteX0-99" fmla="*/ 0 w 12201440"/>
              <a:gd name="connsiteY0-100" fmla="*/ 109047 h 190463"/>
              <a:gd name="connsiteX1-101" fmla="*/ 4132385 w 12201440"/>
              <a:gd name="connsiteY1-102" fmla="*/ 135424 h 190463"/>
              <a:gd name="connsiteX2-103" fmla="*/ 5794131 w 12201440"/>
              <a:gd name="connsiteY2-104" fmla="*/ 144216 h 190463"/>
              <a:gd name="connsiteX3-105" fmla="*/ 7082147 w 12201440"/>
              <a:gd name="connsiteY3-106" fmla="*/ 124463 h 190463"/>
              <a:gd name="connsiteX4-107" fmla="*/ 7961035 w 12201440"/>
              <a:gd name="connsiteY4-108" fmla="*/ 65542 h 190463"/>
              <a:gd name="connsiteX5-109" fmla="*/ 9984294 w 12201440"/>
              <a:gd name="connsiteY5-110" fmla="*/ 190463 h 190463"/>
              <a:gd name="connsiteX6-111" fmla="*/ 12201440 w 12201440"/>
              <a:gd name="connsiteY6-112" fmla="*/ 0 h 190463"/>
              <a:gd name="connsiteX0-113" fmla="*/ 0 w 12201440"/>
              <a:gd name="connsiteY0-114" fmla="*/ 142506 h 177675"/>
              <a:gd name="connsiteX1-115" fmla="*/ 4132385 w 12201440"/>
              <a:gd name="connsiteY1-116" fmla="*/ 168883 h 177675"/>
              <a:gd name="connsiteX2-117" fmla="*/ 5794131 w 12201440"/>
              <a:gd name="connsiteY2-118" fmla="*/ 177675 h 177675"/>
              <a:gd name="connsiteX3-119" fmla="*/ 7082147 w 12201440"/>
              <a:gd name="connsiteY3-120" fmla="*/ 157922 h 177675"/>
              <a:gd name="connsiteX4-121" fmla="*/ 7961035 w 12201440"/>
              <a:gd name="connsiteY4-122" fmla="*/ 99001 h 177675"/>
              <a:gd name="connsiteX5-123" fmla="*/ 9853666 w 12201440"/>
              <a:gd name="connsiteY5-124" fmla="*/ 10166 h 177675"/>
              <a:gd name="connsiteX6-125" fmla="*/ 12201440 w 12201440"/>
              <a:gd name="connsiteY6-126" fmla="*/ 33459 h 177675"/>
              <a:gd name="connsiteX0-127" fmla="*/ 0 w 12201440"/>
              <a:gd name="connsiteY0-128" fmla="*/ 132341 h 167510"/>
              <a:gd name="connsiteX1-129" fmla="*/ 4132385 w 12201440"/>
              <a:gd name="connsiteY1-130" fmla="*/ 158718 h 167510"/>
              <a:gd name="connsiteX2-131" fmla="*/ 5794131 w 12201440"/>
              <a:gd name="connsiteY2-132" fmla="*/ 167510 h 167510"/>
              <a:gd name="connsiteX3-133" fmla="*/ 7082147 w 12201440"/>
              <a:gd name="connsiteY3-134" fmla="*/ 147757 h 167510"/>
              <a:gd name="connsiteX4-135" fmla="*/ 7961035 w 12201440"/>
              <a:gd name="connsiteY4-136" fmla="*/ 88836 h 167510"/>
              <a:gd name="connsiteX5-137" fmla="*/ 9853666 w 12201440"/>
              <a:gd name="connsiteY5-138" fmla="*/ 1 h 167510"/>
              <a:gd name="connsiteX6-139" fmla="*/ 12201440 w 12201440"/>
              <a:gd name="connsiteY6-140" fmla="*/ 23294 h 167510"/>
              <a:gd name="connsiteX0-141" fmla="*/ 0 w 12201440"/>
              <a:gd name="connsiteY0-142" fmla="*/ 132341 h 515892"/>
              <a:gd name="connsiteX1-143" fmla="*/ 4132385 w 12201440"/>
              <a:gd name="connsiteY1-144" fmla="*/ 158718 h 515892"/>
              <a:gd name="connsiteX2-145" fmla="*/ 5794131 w 12201440"/>
              <a:gd name="connsiteY2-146" fmla="*/ 167510 h 515892"/>
              <a:gd name="connsiteX3-147" fmla="*/ 7070271 w 12201440"/>
              <a:gd name="connsiteY3-148" fmla="*/ 515892 h 515892"/>
              <a:gd name="connsiteX4-149" fmla="*/ 7961035 w 12201440"/>
              <a:gd name="connsiteY4-150" fmla="*/ 88836 h 515892"/>
              <a:gd name="connsiteX5-151" fmla="*/ 9853666 w 12201440"/>
              <a:gd name="connsiteY5-152" fmla="*/ 1 h 515892"/>
              <a:gd name="connsiteX6-153" fmla="*/ 12201440 w 12201440"/>
              <a:gd name="connsiteY6-154" fmla="*/ 23294 h 515892"/>
              <a:gd name="connsiteX0-155" fmla="*/ 0 w 12201440"/>
              <a:gd name="connsiteY0-156" fmla="*/ 132341 h 167510"/>
              <a:gd name="connsiteX1-157" fmla="*/ 4132385 w 12201440"/>
              <a:gd name="connsiteY1-158" fmla="*/ 158718 h 167510"/>
              <a:gd name="connsiteX2-159" fmla="*/ 5794131 w 12201440"/>
              <a:gd name="connsiteY2-160" fmla="*/ 167510 h 167510"/>
              <a:gd name="connsiteX3-161" fmla="*/ 7022770 w 12201440"/>
              <a:gd name="connsiteY3-162" fmla="*/ 135881 h 167510"/>
              <a:gd name="connsiteX4-163" fmla="*/ 7961035 w 12201440"/>
              <a:gd name="connsiteY4-164" fmla="*/ 88836 h 167510"/>
              <a:gd name="connsiteX5-165" fmla="*/ 9853666 w 12201440"/>
              <a:gd name="connsiteY5-166" fmla="*/ 1 h 167510"/>
              <a:gd name="connsiteX6-167" fmla="*/ 12201440 w 12201440"/>
              <a:gd name="connsiteY6-168" fmla="*/ 23294 h 167510"/>
              <a:gd name="connsiteX0-169" fmla="*/ 0 w 12201440"/>
              <a:gd name="connsiteY0-170" fmla="*/ 132341 h 179386"/>
              <a:gd name="connsiteX1-171" fmla="*/ 4132385 w 12201440"/>
              <a:gd name="connsiteY1-172" fmla="*/ 158718 h 179386"/>
              <a:gd name="connsiteX2-173" fmla="*/ 5758505 w 12201440"/>
              <a:gd name="connsiteY2-174" fmla="*/ 179386 h 179386"/>
              <a:gd name="connsiteX3-175" fmla="*/ 7022770 w 12201440"/>
              <a:gd name="connsiteY3-176" fmla="*/ 135881 h 179386"/>
              <a:gd name="connsiteX4-177" fmla="*/ 7961035 w 12201440"/>
              <a:gd name="connsiteY4-178" fmla="*/ 88836 h 179386"/>
              <a:gd name="connsiteX5-179" fmla="*/ 9853666 w 12201440"/>
              <a:gd name="connsiteY5-180" fmla="*/ 1 h 179386"/>
              <a:gd name="connsiteX6-181" fmla="*/ 12201440 w 12201440"/>
              <a:gd name="connsiteY6-182" fmla="*/ 23294 h 1793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201440" h="179386">
                <a:moveTo>
                  <a:pt x="0" y="132341"/>
                </a:moveTo>
                <a:lnTo>
                  <a:pt x="4132385" y="158718"/>
                </a:lnTo>
                <a:lnTo>
                  <a:pt x="5758505" y="179386"/>
                </a:lnTo>
                <a:cubicBezTo>
                  <a:pt x="6240236" y="175580"/>
                  <a:pt x="7022770" y="135881"/>
                  <a:pt x="7022770" y="135881"/>
                </a:cubicBezTo>
                <a:lnTo>
                  <a:pt x="7961035" y="88836"/>
                </a:lnTo>
                <a:lnTo>
                  <a:pt x="9853666" y="1"/>
                </a:lnTo>
                <a:cubicBezTo>
                  <a:pt x="10683760" y="-152"/>
                  <a:pt x="11181342" y="35322"/>
                  <a:pt x="12201440" y="23294"/>
                </a:cubicBezTo>
              </a:path>
            </a:pathLst>
          </a:custGeom>
          <a:noFill/>
          <a:ln w="127000">
            <a:solidFill>
              <a:srgbClr val="E11B2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47" name="矩形 4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0" name="文本框 9"/>
          <p:cNvSpPr txBox="1"/>
          <p:nvPr/>
        </p:nvSpPr>
        <p:spPr>
          <a:xfrm>
            <a:off x="3195638" y="3617913"/>
            <a:ext cx="319088" cy="254000"/>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0" lang="zh-CN" altLang="en-US" sz="105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长</a:t>
            </a:r>
            <a:endParaRPr kumimoji="0" lang="zh-CN" altLang="en-US" sz="1050"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p:txBody>
      </p:sp>
      <p:sp>
        <p:nvSpPr>
          <p:cNvPr id="57" name="文本框 56"/>
          <p:cNvSpPr txBox="1"/>
          <p:nvPr/>
        </p:nvSpPr>
        <p:spPr>
          <a:xfrm>
            <a:off x="6032500" y="3617913"/>
            <a:ext cx="320675" cy="254000"/>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0" lang="zh-CN" altLang="en-US" sz="105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安</a:t>
            </a:r>
            <a:endParaRPr kumimoji="0" lang="zh-CN" altLang="en-US" sz="1050"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p:txBody>
      </p:sp>
      <p:sp>
        <p:nvSpPr>
          <p:cNvPr id="58" name="文本框 57"/>
          <p:cNvSpPr txBox="1"/>
          <p:nvPr/>
        </p:nvSpPr>
        <p:spPr>
          <a:xfrm>
            <a:off x="5641975" y="2371725"/>
            <a:ext cx="542925" cy="307975"/>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0" lang="zh-CN" altLang="en-US" sz="14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rPr>
              <a:t>故宫</a:t>
            </a:r>
            <a:endParaRPr kumimoji="0" lang="zh-CN" altLang="en-US" sz="14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
        <p:nvSpPr>
          <p:cNvPr id="59" name="文本框 58"/>
          <p:cNvSpPr txBox="1"/>
          <p:nvPr/>
        </p:nvSpPr>
        <p:spPr>
          <a:xfrm>
            <a:off x="8613775" y="3517900"/>
            <a:ext cx="319088" cy="254000"/>
          </a:xfrm>
          <a:prstGeom prst="rect">
            <a:avLst/>
          </a:prstGeom>
          <a:noFill/>
        </p:spPr>
        <p:txBody>
          <a:bodyPr wrap="none">
            <a:spAutoFit/>
          </a:bodyPr>
          <a:lstStyle/>
          <a:p>
            <a:pPr marR="0" defTabSz="457200" eaLnBrk="1" fontAlgn="auto" hangingPunct="1">
              <a:spcBef>
                <a:spcPts val="0"/>
              </a:spcBef>
              <a:spcAft>
                <a:spcPts val="0"/>
              </a:spcAft>
              <a:buClrTx/>
              <a:buSzTx/>
              <a:buFontTx/>
              <a:buNone/>
              <a:defRPr/>
            </a:pPr>
            <a:r>
              <a:rPr kumimoji="0" lang="zh-CN" altLang="en-US" sz="1050" kern="1200" cap="none" spc="0" normalizeH="0" baseline="0" noProof="0" dirty="0">
                <a:solidFill>
                  <a:schemeClr val="bg1"/>
                </a:solidFill>
                <a:latin typeface="微软雅黑" panose="020B0503020204020204" pitchFamily="34" charset="-122"/>
                <a:ea typeface="微软雅黑" panose="020B0503020204020204" pitchFamily="34" charset="-122"/>
                <a:cs typeface="+mn-cs"/>
              </a:rPr>
              <a:t>街</a:t>
            </a:r>
            <a:endParaRPr kumimoji="0" lang="zh-CN" altLang="en-US" sz="1050" kern="1200" cap="none" spc="0" normalizeH="0" baseline="0" noProof="0" dirty="0">
              <a:solidFill>
                <a:schemeClr val="bg1"/>
              </a:solidFill>
              <a:latin typeface="微软雅黑" panose="020B0503020204020204" pitchFamily="34" charset="-122"/>
              <a:ea typeface="微软雅黑" panose="020B0503020204020204" pitchFamily="34" charset="-122"/>
              <a:cs typeface="+mn-cs"/>
            </a:endParaRPr>
          </a:p>
        </p:txBody>
      </p:sp>
      <p:pic>
        <p:nvPicPr>
          <p:cNvPr id="29713" name="图片 59" descr="B09T8342.tif"/>
          <p:cNvPicPr>
            <a:picLocks noChangeAspect="1"/>
          </p:cNvPicPr>
          <p:nvPr/>
        </p:nvPicPr>
        <p:blipFill>
          <a:blip r:embed="rId2" cstate="screen"/>
          <a:stretch>
            <a:fillRect/>
          </a:stretch>
        </p:blipFill>
        <p:spPr>
          <a:xfrm>
            <a:off x="565150" y="4143375"/>
            <a:ext cx="1109663" cy="1314450"/>
          </a:xfrm>
          <a:prstGeom prst="rect">
            <a:avLst/>
          </a:prstGeom>
          <a:noFill/>
          <a:ln w="9525">
            <a:noFill/>
          </a:ln>
        </p:spPr>
      </p:pic>
      <p:pic>
        <p:nvPicPr>
          <p:cNvPr id="29714" name="图片 60" descr="北立面.jpg"/>
          <p:cNvPicPr>
            <a:picLocks noChangeAspect="1"/>
          </p:cNvPicPr>
          <p:nvPr/>
        </p:nvPicPr>
        <p:blipFill>
          <a:blip r:embed="rId3" cstate="screen"/>
          <a:stretch>
            <a:fillRect/>
          </a:stretch>
        </p:blipFill>
        <p:spPr>
          <a:xfrm>
            <a:off x="2109788" y="4310063"/>
            <a:ext cx="1498600" cy="955675"/>
          </a:xfrm>
          <a:prstGeom prst="rect">
            <a:avLst/>
          </a:prstGeom>
          <a:noFill/>
          <a:ln w="9525">
            <a:noFill/>
          </a:ln>
        </p:spPr>
      </p:pic>
      <p:pic>
        <p:nvPicPr>
          <p:cNvPr id="29715" name="图片 61" descr="中组部.jpg"/>
          <p:cNvPicPr>
            <a:picLocks noChangeAspect="1"/>
          </p:cNvPicPr>
          <p:nvPr/>
        </p:nvPicPr>
        <p:blipFill>
          <a:blip r:embed="rId4" cstate="screen"/>
          <a:stretch>
            <a:fillRect/>
          </a:stretch>
        </p:blipFill>
        <p:spPr>
          <a:xfrm>
            <a:off x="3846513" y="2333625"/>
            <a:ext cx="1431925" cy="952500"/>
          </a:xfrm>
          <a:prstGeom prst="rect">
            <a:avLst/>
          </a:prstGeom>
          <a:noFill/>
          <a:ln w="9525">
            <a:noFill/>
          </a:ln>
        </p:spPr>
      </p:pic>
      <p:pic>
        <p:nvPicPr>
          <p:cNvPr id="29716" name="图片 62" descr="国家电力调度中心.TIF"/>
          <p:cNvPicPr>
            <a:picLocks noChangeAspect="1"/>
          </p:cNvPicPr>
          <p:nvPr/>
        </p:nvPicPr>
        <p:blipFill>
          <a:blip r:embed="rId5" cstate="screen"/>
          <a:stretch>
            <a:fillRect/>
          </a:stretch>
        </p:blipFill>
        <p:spPr>
          <a:xfrm>
            <a:off x="3846513" y="4302125"/>
            <a:ext cx="1500187" cy="957263"/>
          </a:xfrm>
          <a:prstGeom prst="rect">
            <a:avLst/>
          </a:prstGeom>
          <a:noFill/>
          <a:ln w="9525">
            <a:noFill/>
          </a:ln>
        </p:spPr>
      </p:pic>
      <p:pic>
        <p:nvPicPr>
          <p:cNvPr id="29717" name="图片 63" descr="2.jpg"/>
          <p:cNvPicPr>
            <a:picLocks noChangeAspect="1"/>
          </p:cNvPicPr>
          <p:nvPr/>
        </p:nvPicPr>
        <p:blipFill>
          <a:blip r:embed="rId6" cstate="screen"/>
          <a:stretch>
            <a:fillRect/>
          </a:stretch>
        </p:blipFill>
        <p:spPr>
          <a:xfrm>
            <a:off x="6537325" y="2355850"/>
            <a:ext cx="1714500" cy="925513"/>
          </a:xfrm>
          <a:prstGeom prst="rect">
            <a:avLst/>
          </a:prstGeom>
          <a:noFill/>
          <a:ln w="9525">
            <a:noFill/>
          </a:ln>
        </p:spPr>
      </p:pic>
      <p:pic>
        <p:nvPicPr>
          <p:cNvPr id="29718" name="图片 64" descr="000-pd-cl# .tif"/>
          <p:cNvPicPr>
            <a:picLocks noChangeAspect="1"/>
          </p:cNvPicPr>
          <p:nvPr/>
        </p:nvPicPr>
        <p:blipFill>
          <a:blip r:embed="rId7" cstate="screen"/>
          <a:stretch>
            <a:fillRect/>
          </a:stretch>
        </p:blipFill>
        <p:spPr>
          <a:xfrm>
            <a:off x="6477000" y="4327525"/>
            <a:ext cx="1835150" cy="938213"/>
          </a:xfrm>
          <a:prstGeom prst="rect">
            <a:avLst/>
          </a:prstGeom>
          <a:noFill/>
          <a:ln w="9525">
            <a:noFill/>
          </a:ln>
        </p:spPr>
      </p:pic>
      <p:pic>
        <p:nvPicPr>
          <p:cNvPr id="29719" name="图片 65" descr="东南角透视.tif"/>
          <p:cNvPicPr>
            <a:picLocks noChangeAspect="1"/>
          </p:cNvPicPr>
          <p:nvPr/>
        </p:nvPicPr>
        <p:blipFill>
          <a:blip r:embed="rId8" cstate="screen"/>
          <a:stretch>
            <a:fillRect/>
          </a:stretch>
        </p:blipFill>
        <p:spPr>
          <a:xfrm>
            <a:off x="10055225" y="1900238"/>
            <a:ext cx="936625" cy="1198562"/>
          </a:xfrm>
          <a:prstGeom prst="rect">
            <a:avLst/>
          </a:prstGeom>
          <a:noFill/>
          <a:ln w="9525">
            <a:noFill/>
          </a:ln>
        </p:spPr>
      </p:pic>
      <p:sp>
        <p:nvSpPr>
          <p:cNvPr id="70"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66"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67"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8"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69"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71"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9726" name="标题 2">
            <a:hlinkClick r:id="" action="ppaction://noaction"/>
          </p:cNvPr>
          <p:cNvSpPr txBox="1"/>
          <p:nvPr/>
        </p:nvSpPr>
        <p:spPr>
          <a:xfrm>
            <a:off x="6273800" y="155575"/>
            <a:ext cx="450850" cy="273050"/>
          </a:xfrm>
          <a:prstGeom prst="rect">
            <a:avLst/>
          </a:prstGeom>
          <a:solidFill>
            <a:srgbClr val="00B050"/>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商业</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73"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4"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75"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6"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7"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8"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9"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ppt_x"/>
                                          </p:val>
                                        </p:tav>
                                        <p:tav tm="100000">
                                          <p:val>
                                            <p:strVal val="#ppt_x"/>
                                          </p:val>
                                        </p:tav>
                                      </p:tavLst>
                                    </p:anim>
                                    <p:anim calcmode="lin" valueType="num">
                                      <p:cBhvr additive="base">
                                        <p:cTn id="13" dur="25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ppt_x"/>
                                          </p:val>
                                        </p:tav>
                                        <p:tav tm="100000">
                                          <p:val>
                                            <p:strVal val="#ppt_x"/>
                                          </p:val>
                                        </p:tav>
                                      </p:tavLst>
                                    </p:anim>
                                    <p:anim calcmode="lin" valueType="num">
                                      <p:cBhvr additive="base">
                                        <p:cTn id="18" dur="25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50" fill="hold"/>
                                        <p:tgtEl>
                                          <p:spTgt spid="6"/>
                                        </p:tgtEl>
                                        <p:attrNameLst>
                                          <p:attrName>ppt_x</p:attrName>
                                        </p:attrNameLst>
                                      </p:cBhvr>
                                      <p:tavLst>
                                        <p:tav tm="0">
                                          <p:val>
                                            <p:strVal val="#ppt_x"/>
                                          </p:val>
                                        </p:tav>
                                        <p:tav tm="100000">
                                          <p:val>
                                            <p:strVal val="#ppt_x"/>
                                          </p:val>
                                        </p:tav>
                                      </p:tavLst>
                                    </p:anim>
                                    <p:anim calcmode="lin" valueType="num">
                                      <p:cBhvr additive="base">
                                        <p:cTn id="23" dur="25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50" fill="hold"/>
                                        <p:tgtEl>
                                          <p:spTgt spid="15"/>
                                        </p:tgtEl>
                                        <p:attrNameLst>
                                          <p:attrName>ppt_x</p:attrName>
                                        </p:attrNameLst>
                                      </p:cBhvr>
                                      <p:tavLst>
                                        <p:tav tm="0">
                                          <p:val>
                                            <p:strVal val="#ppt_x"/>
                                          </p:val>
                                        </p:tav>
                                        <p:tav tm="100000">
                                          <p:val>
                                            <p:strVal val="#ppt_x"/>
                                          </p:val>
                                        </p:tav>
                                      </p:tavLst>
                                    </p:anim>
                                    <p:anim calcmode="lin" valueType="num">
                                      <p:cBhvr additive="base">
                                        <p:cTn id="28" dur="250" fill="hold"/>
                                        <p:tgtEl>
                                          <p:spTgt spid="15"/>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50" fill="hold"/>
                                        <p:tgtEl>
                                          <p:spTgt spid="12"/>
                                        </p:tgtEl>
                                        <p:attrNameLst>
                                          <p:attrName>ppt_x</p:attrName>
                                        </p:attrNameLst>
                                      </p:cBhvr>
                                      <p:tavLst>
                                        <p:tav tm="0">
                                          <p:val>
                                            <p:strVal val="#ppt_x"/>
                                          </p:val>
                                        </p:tav>
                                        <p:tav tm="100000">
                                          <p:val>
                                            <p:strVal val="#ppt_x"/>
                                          </p:val>
                                        </p:tav>
                                      </p:tavLst>
                                    </p:anim>
                                    <p:anim calcmode="lin" valueType="num">
                                      <p:cBhvr additive="base">
                                        <p:cTn id="33" dur="25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250" fill="hold"/>
                                        <p:tgtEl>
                                          <p:spTgt spid="17"/>
                                        </p:tgtEl>
                                        <p:attrNameLst>
                                          <p:attrName>ppt_x</p:attrName>
                                        </p:attrNameLst>
                                      </p:cBhvr>
                                      <p:tavLst>
                                        <p:tav tm="0">
                                          <p:val>
                                            <p:strVal val="#ppt_x"/>
                                          </p:val>
                                        </p:tav>
                                        <p:tav tm="100000">
                                          <p:val>
                                            <p:strVal val="#ppt_x"/>
                                          </p:val>
                                        </p:tav>
                                      </p:tavLst>
                                    </p:anim>
                                    <p:anim calcmode="lin" valueType="num">
                                      <p:cBhvr additive="base">
                                        <p:cTn id="38" dur="25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58775" y="4879975"/>
            <a:ext cx="2293938" cy="1477963"/>
          </a:xfrm>
          <a:prstGeom prst="rect">
            <a:avLst/>
          </a:prstGeom>
          <a:noFill/>
          <a:ln w="9525">
            <a:noFill/>
            <a:miter lim="800000"/>
          </a:ln>
        </p:spPr>
        <p:txBody>
          <a:bodyPr>
            <a:spAutoFit/>
          </a:bodyPr>
          <a:lstStyle/>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建设单位：上海市机关事务管理局</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用途：总部金融办公</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设计年份：</a:t>
            </a: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2016</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年至今</a:t>
            </a:r>
            <a:endPar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建设地点：上海世博</a:t>
            </a: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片区</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建筑高度：</a:t>
            </a: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150</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米</a:t>
            </a:r>
            <a:endPar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华东总院原创设计，设计总包</a:t>
            </a:r>
            <a:endParaRPr kumimoji="1"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pic>
        <p:nvPicPr>
          <p:cNvPr id="30723" name="Picture 2"/>
          <p:cNvPicPr>
            <a:picLocks noChangeAspect="1"/>
          </p:cNvPicPr>
          <p:nvPr/>
        </p:nvPicPr>
        <p:blipFill>
          <a:blip r:embed="rId1" cstate="screen"/>
          <a:srcRect/>
          <a:stretch>
            <a:fillRect/>
          </a:stretch>
        </p:blipFill>
        <p:spPr>
          <a:xfrm>
            <a:off x="238125" y="3459163"/>
            <a:ext cx="2286000" cy="1041400"/>
          </a:xfrm>
          <a:prstGeom prst="rect">
            <a:avLst/>
          </a:prstGeom>
          <a:noFill/>
          <a:ln w="9525">
            <a:noFill/>
          </a:ln>
        </p:spPr>
      </p:pic>
      <p:pic>
        <p:nvPicPr>
          <p:cNvPr id="30724" name="Picture 3"/>
          <p:cNvPicPr>
            <a:picLocks noChangeAspect="1"/>
          </p:cNvPicPr>
          <p:nvPr/>
        </p:nvPicPr>
        <p:blipFill>
          <a:blip r:embed="rId2"/>
          <a:stretch>
            <a:fillRect/>
          </a:stretch>
        </p:blipFill>
        <p:spPr>
          <a:xfrm>
            <a:off x="3095625" y="857250"/>
            <a:ext cx="4237038" cy="6000750"/>
          </a:xfrm>
          <a:prstGeom prst="rect">
            <a:avLst/>
          </a:prstGeom>
          <a:noFill/>
          <a:ln w="9525">
            <a:noFill/>
          </a:ln>
        </p:spPr>
      </p:pic>
      <p:pic>
        <p:nvPicPr>
          <p:cNvPr id="30725" name="Picture 4"/>
          <p:cNvPicPr>
            <a:picLocks noChangeAspect="1"/>
          </p:cNvPicPr>
          <p:nvPr/>
        </p:nvPicPr>
        <p:blipFill>
          <a:blip r:embed="rId3"/>
          <a:stretch>
            <a:fillRect/>
          </a:stretch>
        </p:blipFill>
        <p:spPr>
          <a:xfrm>
            <a:off x="7410450" y="857250"/>
            <a:ext cx="4778375" cy="6000750"/>
          </a:xfrm>
          <a:prstGeom prst="rect">
            <a:avLst/>
          </a:prstGeom>
          <a:noFill/>
          <a:ln w="9525">
            <a:noFill/>
          </a:ln>
        </p:spPr>
      </p:pic>
      <p:grpSp>
        <p:nvGrpSpPr>
          <p:cNvPr id="30726" name="组合 12"/>
          <p:cNvGrpSpPr/>
          <p:nvPr/>
        </p:nvGrpSpPr>
        <p:grpSpPr>
          <a:xfrm>
            <a:off x="3095625" y="6211888"/>
            <a:ext cx="2293938" cy="360362"/>
            <a:chOff x="0" y="5156200"/>
            <a:chExt cx="2293939" cy="360363"/>
          </a:xfrm>
        </p:grpSpPr>
        <p:sp>
          <p:nvSpPr>
            <p:cNvPr id="6" name="矩形 5"/>
            <p:cNvSpPr/>
            <p:nvPr/>
          </p:nvSpPr>
          <p:spPr>
            <a:xfrm>
              <a:off x="0" y="5156200"/>
              <a:ext cx="2293939" cy="36036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0747" name="标题 5"/>
            <p:cNvSpPr txBox="1"/>
            <p:nvPr/>
          </p:nvSpPr>
          <p:spPr>
            <a:xfrm>
              <a:off x="1" y="5157788"/>
              <a:ext cx="2293938" cy="358775"/>
            </a:xfrm>
            <a:prstGeom prst="rect">
              <a:avLst/>
            </a:prstGeom>
            <a:noFill/>
            <a:ln w="9525">
              <a:noFill/>
            </a:ln>
          </p:spPr>
          <p:txBody>
            <a:bodyPr/>
            <a:lstStyle/>
            <a:p>
              <a:pPr algn="ctr">
                <a:lnSpc>
                  <a:spcPct val="120000"/>
                </a:lnSpc>
              </a:pPr>
              <a:r>
                <a:rPr lang="zh-CN" altLang="en-US" sz="1200" b="1" dirty="0">
                  <a:solidFill>
                    <a:srgbClr val="FFFFFF"/>
                  </a:solidFill>
                  <a:latin typeface="微软雅黑" panose="020B0503020204020204" pitchFamily="34" charset="-122"/>
                  <a:ea typeface="微软雅黑" panose="020B0503020204020204" pitchFamily="34" charset="-122"/>
                </a:rPr>
                <a:t>金砖国家新开发银行总部</a:t>
              </a:r>
              <a:endParaRPr lang="zh-CN" altLang="en-US" sz="900" dirty="0">
                <a:solidFill>
                  <a:srgbClr val="FFFFFF"/>
                </a:solidFill>
                <a:latin typeface="微软雅黑" panose="020B0503020204020204" pitchFamily="34" charset="-122"/>
                <a:ea typeface="微软雅黑" panose="020B0503020204020204" pitchFamily="34" charset="-122"/>
              </a:endParaRPr>
            </a:p>
          </p:txBody>
        </p:sp>
      </p:grpSp>
      <p:sp>
        <p:nvSpPr>
          <p:cNvPr id="10" name="矩形 9">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1" name="标题 5"/>
          <p:cNvSpPr txBox="1"/>
          <p:nvPr/>
        </p:nvSpPr>
        <p:spPr>
          <a:xfrm>
            <a:off x="162878" y="742633"/>
            <a:ext cx="3754438"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1" hangingPunct="1">
              <a:lnSpc>
                <a:spcPct val="100000"/>
              </a:lnSpc>
              <a:spcBef>
                <a:spcPct val="0"/>
              </a:spcBef>
              <a:spcAft>
                <a:spcPts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重点主营产品</a:t>
            </a:r>
            <a:r>
              <a:rPr kumimoji="1" lang="en-US" altLang="zh-CN"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1" lang="zh-CN" altLang="en-US"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高档办公</a:t>
            </a:r>
            <a:br>
              <a:rPr kumimoji="1" lang="zh-CN" altLang="en-US"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br>
            <a:r>
              <a:rPr kumimoji="0" lang="en-US" altLang="zh-CN"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rPr>
              <a:t>Main Business </a:t>
            </a:r>
            <a:r>
              <a:rPr kumimoji="1" lang="en-US" altLang="zh-CN"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b="1" i="0" u="none" strike="noStrike" kern="0" cap="none" spc="0" normalizeH="0" baseline="0" noProof="0" dirty="0" smtClean="0">
                <a:ln>
                  <a:noFill/>
                </a:ln>
                <a:solidFill>
                  <a:srgbClr val="E11B22"/>
                </a:solidFill>
                <a:effectLst/>
                <a:uLnTx/>
                <a:uFillTx/>
                <a:latin typeface="Arial" panose="020B0604020202020204"/>
                <a:ea typeface="+mj-ea"/>
                <a:cs typeface="Arial" panose="020B0604020202020204"/>
              </a:rPr>
              <a:t>Office</a:t>
            </a:r>
            <a:endParaRPr kumimoji="0" lang="zh-CN" altLang="en-US"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endParaRPr>
          </a:p>
        </p:txBody>
      </p:sp>
      <p:sp>
        <p:nvSpPr>
          <p:cNvPr id="14"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5"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1"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0"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1"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736" name="标题 2">
            <a:hlinkClick r:id="" action="ppaction://noaction"/>
          </p:cNvPr>
          <p:cNvSpPr txBox="1"/>
          <p:nvPr/>
        </p:nvSpPr>
        <p:spPr>
          <a:xfrm>
            <a:off x="6750050" y="155575"/>
            <a:ext cx="449263" cy="273050"/>
          </a:xfrm>
          <a:prstGeom prst="rect">
            <a:avLst/>
          </a:prstGeom>
          <a:solidFill>
            <a:srgbClr val="FF0066"/>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办公</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43"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4"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5"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6"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7"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8"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31747" name="图片 7" descr="中组部02a.jpg"/>
          <p:cNvPicPr>
            <a:picLocks noChangeAspect="1"/>
          </p:cNvPicPr>
          <p:nvPr/>
        </p:nvPicPr>
        <p:blipFill>
          <a:blip r:embed="rId1" cstate="screen"/>
          <a:srcRect/>
          <a:stretch>
            <a:fillRect/>
          </a:stretch>
        </p:blipFill>
        <p:spPr>
          <a:xfrm>
            <a:off x="0" y="1785938"/>
            <a:ext cx="12192000" cy="5072062"/>
          </a:xfrm>
          <a:prstGeom prst="rect">
            <a:avLst/>
          </a:prstGeom>
          <a:noFill/>
          <a:ln w="9525">
            <a:noFill/>
          </a:ln>
        </p:spPr>
      </p:pic>
      <p:grpSp>
        <p:nvGrpSpPr>
          <p:cNvPr id="31748" name="组合 9"/>
          <p:cNvGrpSpPr/>
          <p:nvPr/>
        </p:nvGrpSpPr>
        <p:grpSpPr>
          <a:xfrm>
            <a:off x="0" y="6000750"/>
            <a:ext cx="1595438" cy="360363"/>
            <a:chOff x="0" y="5638824"/>
            <a:chExt cx="1595406" cy="360363"/>
          </a:xfrm>
        </p:grpSpPr>
        <p:sp>
          <p:nvSpPr>
            <p:cNvPr id="71" name="矩形 70"/>
            <p:cNvSpPr/>
            <p:nvPr/>
          </p:nvSpPr>
          <p:spPr>
            <a:xfrm>
              <a:off x="0" y="5638824"/>
              <a:ext cx="1595406" cy="36036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1765" name="标题 5"/>
            <p:cNvSpPr txBox="1"/>
            <p:nvPr/>
          </p:nvSpPr>
          <p:spPr>
            <a:xfrm>
              <a:off x="0" y="5638824"/>
              <a:ext cx="1595405" cy="360363"/>
            </a:xfrm>
            <a:prstGeom prst="rect">
              <a:avLst/>
            </a:prstGeom>
            <a:noFill/>
            <a:ln w="9525">
              <a:noFill/>
            </a:ln>
          </p:spPr>
          <p:txBody>
            <a:bodyPr/>
            <a:lstStyle/>
            <a:p>
              <a:pPr algn="ctr">
                <a:lnSpc>
                  <a:spcPct val="120000"/>
                </a:lnSpc>
              </a:pPr>
              <a:r>
                <a:rPr lang="zh-CN" altLang="en-US" sz="1200" b="1" dirty="0">
                  <a:solidFill>
                    <a:srgbClr val="FFFFFF"/>
                  </a:solidFill>
                  <a:latin typeface="微软雅黑" panose="020B0503020204020204" pitchFamily="34" charset="-122"/>
                  <a:ea typeface="微软雅黑" panose="020B0503020204020204" pitchFamily="34" charset="-122"/>
                </a:rPr>
                <a:t>中组部办公大楼</a:t>
              </a:r>
              <a:endParaRPr lang="zh-CN" altLang="en-US" sz="900" dirty="0">
                <a:solidFill>
                  <a:srgbClr val="FFFFFF"/>
                </a:solidFill>
                <a:latin typeface="微软雅黑" panose="020B0503020204020204" pitchFamily="34" charset="-122"/>
                <a:ea typeface="微软雅黑" panose="020B0503020204020204" pitchFamily="34" charset="-122"/>
              </a:endParaRPr>
            </a:p>
          </p:txBody>
        </p:sp>
      </p:grpSp>
      <p:sp>
        <p:nvSpPr>
          <p:cNvPr id="8" name="标题 5"/>
          <p:cNvSpPr txBox="1"/>
          <p:nvPr/>
        </p:nvSpPr>
        <p:spPr>
          <a:xfrm>
            <a:off x="341313" y="719138"/>
            <a:ext cx="3325813"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1" hangingPunct="1">
              <a:lnSpc>
                <a:spcPct val="100000"/>
              </a:lnSpc>
              <a:spcBef>
                <a:spcPct val="0"/>
              </a:spcBef>
              <a:spcAft>
                <a:spcPts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重点主营产品</a:t>
            </a:r>
            <a:r>
              <a:rPr kumimoji="1" lang="en-US" altLang="zh-CN"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1" lang="zh-CN" altLang="en-US"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高档办公</a:t>
            </a:r>
            <a:br>
              <a:rPr kumimoji="1" lang="zh-CN" altLang="en-US"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br>
            <a:r>
              <a:rPr kumimoji="0" lang="en-US" altLang="zh-CN"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rPr>
              <a:t>Main Business </a:t>
            </a:r>
            <a:r>
              <a:rPr kumimoji="1" lang="en-US" altLang="zh-CN"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b="1" i="0" u="none" strike="noStrike" kern="0" cap="none" spc="0" normalizeH="0" baseline="0" noProof="0" dirty="0" smtClean="0">
                <a:ln>
                  <a:noFill/>
                </a:ln>
                <a:solidFill>
                  <a:srgbClr val="E11B22"/>
                </a:solidFill>
                <a:effectLst/>
                <a:uLnTx/>
                <a:uFillTx/>
                <a:latin typeface="Arial" panose="020B0604020202020204"/>
                <a:ea typeface="+mj-ea"/>
                <a:cs typeface="Arial" panose="020B0604020202020204"/>
              </a:rPr>
              <a:t>Office</a:t>
            </a:r>
            <a:endParaRPr kumimoji="0" lang="zh-CN" altLang="en-US"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endParaRPr>
          </a:p>
        </p:txBody>
      </p:sp>
      <p:sp>
        <p:nvSpPr>
          <p:cNvPr id="9"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2"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3"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6"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7"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8"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757" name="标题 2">
            <a:hlinkClick r:id="" action="ppaction://noaction"/>
          </p:cNvPr>
          <p:cNvSpPr txBox="1"/>
          <p:nvPr/>
        </p:nvSpPr>
        <p:spPr>
          <a:xfrm>
            <a:off x="6750050" y="155575"/>
            <a:ext cx="449263" cy="273050"/>
          </a:xfrm>
          <a:prstGeom prst="rect">
            <a:avLst/>
          </a:prstGeom>
          <a:solidFill>
            <a:srgbClr val="FF0066"/>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办公</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40"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1"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2"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4"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5"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 1" descr="虹桥机场.jpg"/>
          <p:cNvPicPr>
            <a:picLocks noChangeAspect="1"/>
          </p:cNvPicPr>
          <p:nvPr/>
        </p:nvPicPr>
        <p:blipFill>
          <a:blip r:embed="rId1" cstate="screen"/>
          <a:stretch>
            <a:fillRect/>
          </a:stretch>
        </p:blipFill>
        <p:spPr>
          <a:xfrm>
            <a:off x="0" y="1854200"/>
            <a:ext cx="12192000" cy="4289425"/>
          </a:xfrm>
          <a:prstGeom prst="rect">
            <a:avLst/>
          </a:prstGeom>
          <a:noFill/>
          <a:ln w="9525">
            <a:noFill/>
          </a:ln>
        </p:spPr>
      </p:pic>
      <p:sp>
        <p:nvSpPr>
          <p:cNvPr id="11" name="标题 5"/>
          <p:cNvSpPr txBox="1"/>
          <p:nvPr/>
        </p:nvSpPr>
        <p:spPr>
          <a:xfrm>
            <a:off x="341313" y="719138"/>
            <a:ext cx="5340350"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1" hangingPunct="1">
              <a:lnSpc>
                <a:spcPct val="100000"/>
              </a:lnSpc>
              <a:spcBef>
                <a:spcPct val="0"/>
              </a:spcBef>
              <a:spcAft>
                <a:spcPts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重点主营产品</a:t>
            </a:r>
            <a:r>
              <a:rPr kumimoji="1" lang="en-US" altLang="zh-CN"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1" lang="zh-CN" altLang="en-US"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交通枢纽</a:t>
            </a:r>
            <a:br>
              <a:rPr kumimoji="1" lang="zh-CN" altLang="en-US"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br>
            <a:r>
              <a:rPr kumimoji="0" lang="en-US" altLang="zh-CN"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rPr>
              <a:t>Main Business </a:t>
            </a:r>
            <a:r>
              <a:rPr kumimoji="1" lang="en-US" altLang="zh-CN"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600" b="1" i="0" u="none" strike="noStrike" kern="0" cap="none" spc="0" normalizeH="0" baseline="0" noProof="0" dirty="0" smtClean="0">
                <a:ln>
                  <a:noFill/>
                </a:ln>
                <a:solidFill>
                  <a:srgbClr val="E11B22"/>
                </a:solidFill>
                <a:effectLst/>
                <a:uLnTx/>
                <a:uFillTx/>
                <a:latin typeface="Arial" panose="020B0604020202020204"/>
                <a:ea typeface="+mj-ea"/>
                <a:cs typeface="Arial" panose="020B0604020202020204"/>
              </a:rPr>
              <a:t>Traffic </a:t>
            </a:r>
            <a:r>
              <a:rPr kumimoji="0" lang="en-US" altLang="zh-CN"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rPr>
              <a:t>Hub</a:t>
            </a:r>
            <a:endParaRPr kumimoji="0" lang="zh-CN" altLang="en-US" sz="1600" b="1" i="0" u="none" strike="noStrike" kern="0" cap="none" spc="0" normalizeH="0" baseline="0" noProof="0" dirty="0">
              <a:ln>
                <a:noFill/>
              </a:ln>
              <a:solidFill>
                <a:srgbClr val="E11B22"/>
              </a:solidFill>
              <a:effectLst/>
              <a:uLnTx/>
              <a:uFillTx/>
              <a:latin typeface="Arial" panose="020B0604020202020204"/>
              <a:ea typeface="+mj-ea"/>
              <a:cs typeface="Arial" panose="020B0604020202020204"/>
            </a:endParaRPr>
          </a:p>
        </p:txBody>
      </p:sp>
      <p:sp>
        <p:nvSpPr>
          <p:cNvPr id="8" name="矩形 7">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8" name="矩形 17"/>
          <p:cNvSpPr/>
          <p:nvPr/>
        </p:nvSpPr>
        <p:spPr>
          <a:xfrm>
            <a:off x="0" y="5113338"/>
            <a:ext cx="1908175" cy="64770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2774" name="标题 5"/>
          <p:cNvSpPr txBox="1"/>
          <p:nvPr/>
        </p:nvSpPr>
        <p:spPr>
          <a:xfrm>
            <a:off x="0" y="5113338"/>
            <a:ext cx="1908175" cy="647700"/>
          </a:xfrm>
          <a:prstGeom prst="rect">
            <a:avLst/>
          </a:prstGeom>
          <a:noFill/>
          <a:ln w="9525">
            <a:noFill/>
          </a:ln>
        </p:spPr>
        <p:txBody>
          <a:bodyPr/>
          <a:lstStyle/>
          <a:p>
            <a:pPr eaLnBrk="1" hangingPunct="1">
              <a:lnSpc>
                <a:spcPct val="150000"/>
              </a:lnSpc>
            </a:pPr>
            <a:r>
              <a:rPr lang="zh-CN" altLang="en-US" sz="1200" b="1" dirty="0">
                <a:solidFill>
                  <a:srgbClr val="FFFFFF"/>
                </a:solidFill>
                <a:latin typeface="微软雅黑" panose="020B0503020204020204" pitchFamily="34" charset="-122"/>
                <a:ea typeface="微软雅黑" panose="020B0503020204020204" pitchFamily="34" charset="-122"/>
              </a:rPr>
              <a:t>    虹桥交通枢纽</a:t>
            </a:r>
            <a:endParaRPr lang="en-US" altLang="zh-CN" sz="1200" b="1" dirty="0">
              <a:solidFill>
                <a:srgbClr val="FFFFFF"/>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sz="1000" dirty="0">
                <a:solidFill>
                  <a:srgbClr val="FFFFFF"/>
                </a:solidFill>
                <a:latin typeface="微软雅黑" panose="020B0503020204020204" pitchFamily="34" charset="-122"/>
                <a:ea typeface="微软雅黑" panose="020B0503020204020204" pitchFamily="34" charset="-122"/>
              </a:rPr>
              <a:t>—— </a:t>
            </a:r>
            <a:r>
              <a:rPr lang="zh-CN" altLang="en-US" sz="1000" dirty="0">
                <a:solidFill>
                  <a:srgbClr val="FFFFFF"/>
                </a:solidFill>
                <a:latin typeface="微软雅黑" panose="020B0503020204020204" pitchFamily="34" charset="-122"/>
                <a:ea typeface="微软雅黑" panose="020B0503020204020204" pitchFamily="34" charset="-122"/>
              </a:rPr>
              <a:t>全球最大交通枢纽</a:t>
            </a:r>
            <a:endParaRPr lang="zh-CN" altLang="en-US" sz="1000" dirty="0">
              <a:solidFill>
                <a:srgbClr val="FFFFFF"/>
              </a:solidFill>
              <a:latin typeface="微软雅黑" panose="020B0503020204020204" pitchFamily="34" charset="-122"/>
              <a:ea typeface="微软雅黑" panose="020B0503020204020204" pitchFamily="34" charset="-122"/>
            </a:endParaRPr>
          </a:p>
        </p:txBody>
      </p:sp>
      <p:sp>
        <p:nvSpPr>
          <p:cNvPr id="19"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1"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4"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5"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6"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783" name="标题 2"/>
          <p:cNvSpPr txBox="1"/>
          <p:nvPr/>
        </p:nvSpPr>
        <p:spPr>
          <a:xfrm>
            <a:off x="7227888" y="153988"/>
            <a:ext cx="449262" cy="273050"/>
          </a:xfrm>
          <a:prstGeom prst="rect">
            <a:avLst/>
          </a:prstGeom>
          <a:solidFill>
            <a:srgbClr val="A78247"/>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交通</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29"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 name="标题 2">
            <a:hlinkClick r:id="" action="ppaction://noaction"/>
          </p:cNvPr>
          <p:cNvSpPr txBox="1"/>
          <p:nvPr/>
        </p:nvSpPr>
        <p:spPr bwMode="auto">
          <a:xfrm>
            <a:off x="5153978" y="152400"/>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 name="标题 2">
            <a:hlinkClick r:id="" action="ppaction://noaction"/>
          </p:cNvPr>
          <p:cNvSpPr txBox="1"/>
          <p:nvPr/>
        </p:nvSpPr>
        <p:spPr bwMode="auto">
          <a:xfrm>
            <a:off x="4496753" y="149225"/>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 name="标题 2">
            <a:hlinkClick r:id="" action="ppaction://noaction"/>
          </p:cNvPr>
          <p:cNvSpPr txBox="1"/>
          <p:nvPr/>
        </p:nvSpPr>
        <p:spPr bwMode="auto">
          <a:xfrm>
            <a:off x="579882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5" name="标题 2">
            <a:hlinkClick r:id="" action="ppaction://noaction"/>
          </p:cNvPr>
          <p:cNvSpPr txBox="1"/>
          <p:nvPr/>
        </p:nvSpPr>
        <p:spPr bwMode="auto">
          <a:xfrm>
            <a:off x="629412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 name="标题 2">
            <a:hlinkClick r:id="" action="ppaction://noaction"/>
          </p:cNvPr>
          <p:cNvSpPr txBox="1"/>
          <p:nvPr/>
        </p:nvSpPr>
        <p:spPr bwMode="auto">
          <a:xfrm>
            <a:off x="677037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 name="标题 2"/>
          <p:cNvSpPr txBox="1"/>
          <p:nvPr/>
        </p:nvSpPr>
        <p:spPr>
          <a:xfrm>
            <a:off x="7248208" y="153988"/>
            <a:ext cx="449262" cy="273050"/>
          </a:xfrm>
          <a:prstGeom prst="rect">
            <a:avLst/>
          </a:prstGeom>
          <a:solidFill>
            <a:srgbClr val="A78247"/>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交通</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9" name="标题 2">
            <a:hlinkClick r:id="" action="ppaction://noaction"/>
          </p:cNvPr>
          <p:cNvSpPr txBox="1"/>
          <p:nvPr/>
        </p:nvSpPr>
        <p:spPr bwMode="auto">
          <a:xfrm>
            <a:off x="927862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 name="标题 2"/>
          <p:cNvSpPr txBox="1"/>
          <p:nvPr/>
        </p:nvSpPr>
        <p:spPr bwMode="auto">
          <a:xfrm>
            <a:off x="974375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2" name="标题 2">
            <a:hlinkClick r:id="" action="ppaction://noaction"/>
          </p:cNvPr>
          <p:cNvSpPr txBox="1"/>
          <p:nvPr/>
        </p:nvSpPr>
        <p:spPr bwMode="auto">
          <a:xfrm>
            <a:off x="850392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3" name="标题 2">
            <a:hlinkClick r:id="" action="ppaction://noaction"/>
          </p:cNvPr>
          <p:cNvSpPr txBox="1"/>
          <p:nvPr/>
        </p:nvSpPr>
        <p:spPr bwMode="auto">
          <a:xfrm>
            <a:off x="772287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标题 2">
            <a:hlinkClick r:id="" action="ppaction://noaction"/>
          </p:cNvPr>
          <p:cNvSpPr txBox="1"/>
          <p:nvPr/>
        </p:nvSpPr>
        <p:spPr bwMode="auto">
          <a:xfrm>
            <a:off x="1020730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 name="标题 2">
            <a:hlinkClick r:id="" action="ppaction://noaction"/>
          </p:cNvPr>
          <p:cNvSpPr txBox="1"/>
          <p:nvPr/>
        </p:nvSpPr>
        <p:spPr bwMode="auto">
          <a:xfrm>
            <a:off x="5174298" y="152400"/>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6" name="标题 2">
            <a:hlinkClick r:id="" action="ppaction://noaction"/>
          </p:cNvPr>
          <p:cNvSpPr txBox="1"/>
          <p:nvPr/>
        </p:nvSpPr>
        <p:spPr bwMode="auto">
          <a:xfrm>
            <a:off x="4517073" y="149225"/>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Z:\05-工程图文信息库\宣传用项目图片\（二）作品\网站改版项目-1交通枢纽\上海浦东国际机场三期扩建卫星厅工程.jpg"/>
          <p:cNvPicPr>
            <a:picLocks noChangeAspect="1"/>
          </p:cNvPicPr>
          <p:nvPr/>
        </p:nvPicPr>
        <p:blipFill>
          <a:blip r:embed="rId1" cstate="screen"/>
          <a:stretch>
            <a:fillRect/>
          </a:stretch>
        </p:blipFill>
        <p:spPr>
          <a:xfrm>
            <a:off x="0" y="692150"/>
            <a:ext cx="12180888" cy="6165850"/>
          </a:xfrm>
          <a:prstGeom prst="rect">
            <a:avLst/>
          </a:prstGeom>
          <a:noFill/>
          <a:ln w="9525">
            <a:noFill/>
          </a:ln>
        </p:spPr>
      </p:pic>
      <p:sp>
        <p:nvSpPr>
          <p:cNvPr id="10" name="矩形 9"/>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33796" name="组合 10"/>
          <p:cNvGrpSpPr/>
          <p:nvPr/>
        </p:nvGrpSpPr>
        <p:grpSpPr>
          <a:xfrm>
            <a:off x="10272713" y="5638800"/>
            <a:ext cx="1908175" cy="647700"/>
            <a:chOff x="10272713" y="5084763"/>
            <a:chExt cx="1908175" cy="647701"/>
          </a:xfrm>
        </p:grpSpPr>
        <p:sp>
          <p:nvSpPr>
            <p:cNvPr id="8" name="矩形 7"/>
            <p:cNvSpPr/>
            <p:nvPr/>
          </p:nvSpPr>
          <p:spPr>
            <a:xfrm>
              <a:off x="10272713" y="5084763"/>
              <a:ext cx="1908175" cy="647701"/>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3812" name="标题 5"/>
            <p:cNvSpPr txBox="1"/>
            <p:nvPr/>
          </p:nvSpPr>
          <p:spPr>
            <a:xfrm>
              <a:off x="10272713" y="5084764"/>
              <a:ext cx="1908175" cy="647700"/>
            </a:xfrm>
            <a:prstGeom prst="rect">
              <a:avLst/>
            </a:prstGeom>
            <a:noFill/>
            <a:ln w="9525">
              <a:noFill/>
            </a:ln>
          </p:spPr>
          <p:txBody>
            <a:bodyPr/>
            <a:lstStyle/>
            <a:p>
              <a:pPr eaLnBrk="1" hangingPunct="1">
                <a:lnSpc>
                  <a:spcPct val="150000"/>
                </a:lnSpc>
              </a:pPr>
              <a:r>
                <a:rPr lang="zh-CN" altLang="en-US" sz="1200" b="1" dirty="0">
                  <a:solidFill>
                    <a:srgbClr val="FFFFFF"/>
                  </a:solidFill>
                  <a:latin typeface="微软雅黑" panose="020B0503020204020204" pitchFamily="34" charset="-122"/>
                  <a:ea typeface="微软雅黑" panose="020B0503020204020204" pitchFamily="34" charset="-122"/>
                </a:rPr>
                <a:t>   浦东机场卫星厅</a:t>
              </a:r>
              <a:endParaRPr lang="en-US" altLang="zh-CN" sz="1200" b="1" dirty="0">
                <a:solidFill>
                  <a:srgbClr val="FFFFFF"/>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sz="1000" dirty="0">
                  <a:solidFill>
                    <a:srgbClr val="FFFFFF"/>
                  </a:solidFill>
                  <a:latin typeface="微软雅黑" panose="020B0503020204020204" pitchFamily="34" charset="-122"/>
                  <a:ea typeface="微软雅黑" panose="020B0503020204020204" pitchFamily="34" charset="-122"/>
                </a:rPr>
                <a:t>——</a:t>
              </a:r>
              <a:r>
                <a:rPr lang="zh-CN" altLang="en-US" sz="1000" dirty="0">
                  <a:solidFill>
                    <a:srgbClr val="FFFFFF"/>
                  </a:solidFill>
                  <a:latin typeface="微软雅黑" panose="020B0503020204020204" pitchFamily="34" charset="-122"/>
                  <a:ea typeface="微软雅黑" panose="020B0503020204020204" pitchFamily="34" charset="-122"/>
                </a:rPr>
                <a:t>全球最大卫星航站楼</a:t>
              </a:r>
              <a:endParaRPr lang="zh-CN" altLang="en-US" sz="1000" dirty="0">
                <a:solidFill>
                  <a:srgbClr val="FFFFFF"/>
                </a:solidFill>
                <a:latin typeface="微软雅黑" panose="020B0503020204020204" pitchFamily="34" charset="-122"/>
                <a:ea typeface="微软雅黑" panose="020B0503020204020204" pitchFamily="34" charset="-122"/>
              </a:endParaRPr>
            </a:p>
          </p:txBody>
        </p:sp>
      </p:grpSp>
      <p:sp>
        <p:nvSpPr>
          <p:cNvPr id="7"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1"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4"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0"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7"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8"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805" name="标题 2"/>
          <p:cNvSpPr txBox="1"/>
          <p:nvPr/>
        </p:nvSpPr>
        <p:spPr>
          <a:xfrm>
            <a:off x="7227888" y="153988"/>
            <a:ext cx="449262" cy="273050"/>
          </a:xfrm>
          <a:prstGeom prst="rect">
            <a:avLst/>
          </a:prstGeom>
          <a:solidFill>
            <a:srgbClr val="A78247"/>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交通</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40"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1"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2"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4"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E:\简介PPT素材照片\5.港珠澳大桥珠海口岸工程.png"/>
          <p:cNvPicPr>
            <a:picLocks noChangeAspect="1"/>
          </p:cNvPicPr>
          <p:nvPr/>
        </p:nvPicPr>
        <p:blipFill>
          <a:blip r:embed="rId1" cstate="screen"/>
          <a:srcRect t="1030"/>
          <a:stretch>
            <a:fillRect/>
          </a:stretch>
        </p:blipFill>
        <p:spPr>
          <a:xfrm>
            <a:off x="-23812" y="0"/>
            <a:ext cx="12239625" cy="6884988"/>
          </a:xfrm>
          <a:prstGeom prst="rect">
            <a:avLst/>
          </a:prstGeom>
          <a:noFill/>
          <a:ln w="9525">
            <a:noFill/>
          </a:ln>
        </p:spPr>
      </p:pic>
      <p:grpSp>
        <p:nvGrpSpPr>
          <p:cNvPr id="34819" name="组合 6"/>
          <p:cNvGrpSpPr/>
          <p:nvPr/>
        </p:nvGrpSpPr>
        <p:grpSpPr>
          <a:xfrm>
            <a:off x="-23812" y="5580063"/>
            <a:ext cx="2524125" cy="647700"/>
            <a:chOff x="0" y="5567382"/>
            <a:chExt cx="2524100" cy="647700"/>
          </a:xfrm>
        </p:grpSpPr>
        <p:sp>
          <p:nvSpPr>
            <p:cNvPr id="8" name="矩形 7"/>
            <p:cNvSpPr/>
            <p:nvPr/>
          </p:nvSpPr>
          <p:spPr>
            <a:xfrm>
              <a:off x="0" y="5567382"/>
              <a:ext cx="2524100" cy="64770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4821" name="标题 5"/>
            <p:cNvSpPr txBox="1"/>
            <p:nvPr/>
          </p:nvSpPr>
          <p:spPr>
            <a:xfrm>
              <a:off x="23770" y="5572156"/>
              <a:ext cx="2500330" cy="630237"/>
            </a:xfrm>
            <a:prstGeom prst="rect">
              <a:avLst/>
            </a:prstGeom>
            <a:noFill/>
            <a:ln w="9525">
              <a:noFill/>
            </a:ln>
          </p:spPr>
          <p:txBody>
            <a:bodyPr/>
            <a:lstStyle/>
            <a:p>
              <a:pPr eaLnBrk="1" hangingPunct="1">
                <a:lnSpc>
                  <a:spcPct val="150000"/>
                </a:lnSpc>
              </a:pPr>
              <a:r>
                <a:rPr lang="zh-CN" altLang="en-US" sz="1200" b="1" dirty="0">
                  <a:solidFill>
                    <a:srgbClr val="FFFFFF"/>
                  </a:solidFill>
                  <a:latin typeface="微软雅黑" panose="020B0503020204020204" pitchFamily="34" charset="-122"/>
                  <a:ea typeface="微软雅黑" panose="020B0503020204020204" pitchFamily="34" charset="-122"/>
                </a:rPr>
                <a:t>   港珠澳大桥通关口岸</a:t>
              </a:r>
              <a:endParaRPr lang="en-US" altLang="zh-CN" sz="1200" b="1" dirty="0">
                <a:solidFill>
                  <a:srgbClr val="FFFFFF"/>
                </a:solidFill>
                <a:latin typeface="微软雅黑" panose="020B0503020204020204" pitchFamily="34" charset="-122"/>
                <a:ea typeface="微软雅黑" panose="020B0503020204020204" pitchFamily="34" charset="-122"/>
              </a:endParaRPr>
            </a:p>
            <a:p>
              <a:pPr algn="ctr" eaLnBrk="1" hangingPunct="1">
                <a:lnSpc>
                  <a:spcPct val="150000"/>
                </a:lnSpc>
              </a:pPr>
              <a:r>
                <a:rPr lang="en-US" altLang="zh-CN" sz="1000" dirty="0">
                  <a:solidFill>
                    <a:srgbClr val="FFFFFF"/>
                  </a:solidFill>
                  <a:latin typeface="微软雅黑" panose="020B0503020204020204" pitchFamily="34" charset="-122"/>
                  <a:ea typeface="微软雅黑" panose="020B0503020204020204" pitchFamily="34" charset="-122"/>
                </a:rPr>
                <a:t>——</a:t>
              </a:r>
              <a:r>
                <a:rPr lang="zh-CN" altLang="en-US" sz="1000" dirty="0">
                  <a:solidFill>
                    <a:srgbClr val="FFFFFF"/>
                  </a:solidFill>
                  <a:latin typeface="微软雅黑" panose="020B0503020204020204" pitchFamily="34" charset="-122"/>
                  <a:ea typeface="微软雅黑" panose="020B0503020204020204" pitchFamily="34" charset="-122"/>
                </a:rPr>
                <a:t>全球最长跨海大桥核心配套项目</a:t>
              </a:r>
              <a:endParaRPr lang="zh-CN" altLang="en-US" sz="1000" dirty="0">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4"/>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4517390" y="549910"/>
            <a:ext cx="7373620" cy="575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矩形 7"/>
          <p:cNvSpPr>
            <a:spLocks noChangeArrowheads="1"/>
          </p:cNvSpPr>
          <p:nvPr/>
        </p:nvSpPr>
        <p:spPr bwMode="auto">
          <a:xfrm>
            <a:off x="-7938" y="1195388"/>
            <a:ext cx="3440113" cy="323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44" tIns="95423" rIns="190844" bIns="95423">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建设单位：</a:t>
            </a:r>
            <a:r>
              <a:rPr lang="zh-CN" altLang="en-US" sz="1200" dirty="0">
                <a:latin typeface="微软雅黑" panose="020B0503020204020204" pitchFamily="34" charset="-122"/>
                <a:ea typeface="微软雅黑" panose="020B0503020204020204" pitchFamily="34" charset="-122"/>
              </a:rPr>
              <a:t>青岛西海岸交通投资建设有限公司</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用途</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商业、办公、公共空间、大型停车、市   政管廊、地下道路、轨道交通、长途客运站、公交总站</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smtClean="0">
                <a:latin typeface="微软雅黑" panose="020B0503020204020204" pitchFamily="34" charset="-122"/>
                <a:ea typeface="微软雅黑" panose="020B0503020204020204" pitchFamily="34" charset="-122"/>
              </a:rPr>
              <a:t>设计年份</a:t>
            </a:r>
            <a:r>
              <a:rPr lang="en-US" altLang="zh-CN" sz="1200" b="1" dirty="0">
                <a:latin typeface="微软雅黑" panose="020B0503020204020204" pitchFamily="34" charset="-122"/>
                <a:ea typeface="微软雅黑" panose="020B0503020204020204" pitchFamily="34" charset="-122"/>
              </a:rPr>
              <a:t>: </a:t>
            </a:r>
            <a:r>
              <a:rPr lang="en-US" altLang="zh-CN" sz="1200" dirty="0" smtClean="0">
                <a:latin typeface="微软雅黑" panose="020B0503020204020204" pitchFamily="34" charset="-122"/>
                <a:ea typeface="微软雅黑" panose="020B0503020204020204" pitchFamily="34" charset="-122"/>
              </a:rPr>
              <a:t>2017</a:t>
            </a:r>
            <a:r>
              <a:rPr lang="zh-CN" altLang="en-US" sz="1200" dirty="0" smtClean="0">
                <a:latin typeface="微软雅黑" panose="020B0503020204020204" pitchFamily="34" charset="-122"/>
                <a:ea typeface="微软雅黑" panose="020B0503020204020204" pitchFamily="34" charset="-122"/>
              </a:rPr>
              <a:t>年年</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建设地点</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山东青岛</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总建筑面积</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30万</a:t>
            </a:r>
            <a:r>
              <a:rPr lang="zh-CN" altLang="en-US" sz="1200" dirty="0">
                <a:latin typeface="微软雅黑" panose="020B0503020204020204" pitchFamily="34" charset="-122"/>
                <a:ea typeface="微软雅黑" panose="020B0503020204020204" pitchFamily="34" charset="-122"/>
              </a:rPr>
              <a:t>平方米</a:t>
            </a:r>
            <a:endParaRPr lang="zh-CN" altLang="en-US" sz="1200" u="sng"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用地面积</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30</a:t>
            </a:r>
            <a:r>
              <a:rPr lang="en-US" altLang="zh-CN" sz="1200" dirty="0" smtClean="0">
                <a:latin typeface="微软雅黑" panose="020B0503020204020204" pitchFamily="34" charset="-122"/>
                <a:ea typeface="微软雅黑" panose="020B0503020204020204" pitchFamily="34" charset="-122"/>
              </a:rPr>
              <a:t>公顷</a:t>
            </a:r>
            <a:endParaRPr lang="en-US" altLang="zh-CN" sz="1200" dirty="0" smtClean="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en-US" sz="1200" b="1" noProof="1" smtClean="0">
                <a:latin typeface="微软雅黑" panose="020B0503020204020204" pitchFamily="34" charset="-122"/>
                <a:ea typeface="微软雅黑" panose="020B0503020204020204" pitchFamily="34" charset="-122"/>
              </a:rPr>
              <a:t>ECADI</a:t>
            </a:r>
            <a:r>
              <a:rPr lang="zh-CN" altLang="en-US" sz="1200" b="1" noProof="1" smtClean="0">
                <a:latin typeface="微软雅黑" panose="020B0503020204020204" pitchFamily="34" charset="-122"/>
                <a:ea typeface="微软雅黑" panose="020B0503020204020204" pitchFamily="34" charset="-122"/>
              </a:rPr>
              <a:t>承担角色：</a:t>
            </a:r>
            <a:r>
              <a:rPr lang="zh-CN" altLang="en-US" sz="1200" noProof="1" smtClean="0">
                <a:latin typeface="微软雅黑" panose="020B0503020204020204" pitchFamily="34" charset="-122"/>
                <a:ea typeface="微软雅黑" panose="020B0503020204020204" pitchFamily="34" charset="-122"/>
              </a:rPr>
              <a:t>原创设计、方案设计</a:t>
            </a:r>
            <a:endParaRPr lang="en-US" altLang="zh-CN" sz="1200" dirty="0" smtClean="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zh-CN" altLang="en-US" sz="1200" u="sng"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latin typeface="微软雅黑" panose="020B0503020204020204" pitchFamily="34" charset="-122"/>
              <a:ea typeface="微软雅黑" panose="020B0503020204020204" pitchFamily="34" charset="-122"/>
            </a:endParaRPr>
          </a:p>
        </p:txBody>
      </p:sp>
      <p:sp>
        <p:nvSpPr>
          <p:cNvPr id="20484" name="矩形 8"/>
          <p:cNvSpPr>
            <a:spLocks noChangeArrowheads="1"/>
          </p:cNvSpPr>
          <p:nvPr/>
        </p:nvSpPr>
        <p:spPr bwMode="auto">
          <a:xfrm>
            <a:off x="0" y="6092825"/>
            <a:ext cx="3432175" cy="468313"/>
          </a:xfrm>
          <a:prstGeom prst="rect">
            <a:avLst/>
          </a:prstGeom>
          <a:solidFill>
            <a:srgbClr val="E11B22">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a:solidFill>
                <a:srgbClr val="C55A11"/>
              </a:solidFill>
            </a:endParaRPr>
          </a:p>
        </p:txBody>
      </p:sp>
      <p:sp>
        <p:nvSpPr>
          <p:cNvPr id="20485" name="标题 5"/>
          <p:cNvSpPr txBox="1">
            <a:spLocks noChangeArrowheads="1"/>
          </p:cNvSpPr>
          <p:nvPr/>
        </p:nvSpPr>
        <p:spPr bwMode="auto">
          <a:xfrm>
            <a:off x="166688" y="6156325"/>
            <a:ext cx="34083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zh-CN" sz="1200" b="1">
                <a:solidFill>
                  <a:schemeClr val="bg1"/>
                </a:solidFill>
                <a:ea typeface="微软雅黑" panose="020B0503020204020204" pitchFamily="34" charset="-122"/>
              </a:rPr>
              <a:t>青岛西站综合交通枢纽换乘中心及配套工程</a:t>
            </a:r>
            <a:endParaRPr lang="zh-CN" altLang="zh-CN" sz="1200" b="1">
              <a:solidFill>
                <a:schemeClr val="bg1"/>
              </a:solidFill>
              <a:ea typeface="微软雅黑" panose="020B0503020204020204" pitchFamily="34" charset="-122"/>
            </a:endParaRPr>
          </a:p>
        </p:txBody>
      </p:sp>
      <p:sp>
        <p:nvSpPr>
          <p:cNvPr id="10" name="矩形 9"/>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文本占位符 4"/>
          <p:cNvSpPr>
            <a:spLocks noGrp="1"/>
          </p:cNvSpPr>
          <p:nvPr/>
        </p:nvSpPr>
        <p:spPr>
          <a:xfrm>
            <a:off x="358775" y="165100"/>
            <a:ext cx="3559175" cy="27305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1"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标题 2">
            <a:hlinkClick r:id="" action="ppaction://noaction"/>
          </p:cNvPr>
          <p:cNvSpPr txBox="1"/>
          <p:nvPr/>
        </p:nvSpPr>
        <p:spPr bwMode="auto">
          <a:xfrm>
            <a:off x="579882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5" name="标题 2">
            <a:hlinkClick r:id="" action="ppaction://noaction"/>
          </p:cNvPr>
          <p:cNvSpPr txBox="1"/>
          <p:nvPr/>
        </p:nvSpPr>
        <p:spPr bwMode="auto">
          <a:xfrm>
            <a:off x="629412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 name="标题 2">
            <a:hlinkClick r:id="" action="ppaction://noaction"/>
          </p:cNvPr>
          <p:cNvSpPr txBox="1"/>
          <p:nvPr/>
        </p:nvSpPr>
        <p:spPr bwMode="auto">
          <a:xfrm>
            <a:off x="677037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 name="标题 2"/>
          <p:cNvSpPr txBox="1"/>
          <p:nvPr/>
        </p:nvSpPr>
        <p:spPr>
          <a:xfrm>
            <a:off x="7248208" y="153988"/>
            <a:ext cx="449262" cy="273050"/>
          </a:xfrm>
          <a:prstGeom prst="rect">
            <a:avLst/>
          </a:prstGeom>
          <a:solidFill>
            <a:srgbClr val="A78247"/>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交通</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9" name="标题 2">
            <a:hlinkClick r:id="" action="ppaction://noaction"/>
          </p:cNvPr>
          <p:cNvSpPr txBox="1"/>
          <p:nvPr/>
        </p:nvSpPr>
        <p:spPr bwMode="auto">
          <a:xfrm>
            <a:off x="927862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标题 2"/>
          <p:cNvSpPr txBox="1"/>
          <p:nvPr/>
        </p:nvSpPr>
        <p:spPr bwMode="auto">
          <a:xfrm>
            <a:off x="974375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2" name="标题 2">
            <a:hlinkClick r:id="" action="ppaction://noaction"/>
          </p:cNvPr>
          <p:cNvSpPr txBox="1"/>
          <p:nvPr/>
        </p:nvSpPr>
        <p:spPr bwMode="auto">
          <a:xfrm>
            <a:off x="850392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3" name="标题 2">
            <a:hlinkClick r:id="" action="ppaction://noaction"/>
          </p:cNvPr>
          <p:cNvSpPr txBox="1"/>
          <p:nvPr/>
        </p:nvSpPr>
        <p:spPr bwMode="auto">
          <a:xfrm>
            <a:off x="772287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标题 2">
            <a:hlinkClick r:id="" action="ppaction://noaction"/>
          </p:cNvPr>
          <p:cNvSpPr txBox="1"/>
          <p:nvPr/>
        </p:nvSpPr>
        <p:spPr bwMode="auto">
          <a:xfrm>
            <a:off x="1020730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 name="标题 2">
            <a:hlinkClick r:id="" action="ppaction://noaction"/>
          </p:cNvPr>
          <p:cNvSpPr txBox="1"/>
          <p:nvPr/>
        </p:nvSpPr>
        <p:spPr bwMode="auto">
          <a:xfrm>
            <a:off x="5174298" y="152400"/>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6" name="标题 2">
            <a:hlinkClick r:id="" action="ppaction://noaction"/>
          </p:cNvPr>
          <p:cNvSpPr txBox="1"/>
          <p:nvPr/>
        </p:nvSpPr>
        <p:spPr bwMode="auto">
          <a:xfrm>
            <a:off x="4517073" y="149225"/>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00项目\08合肥宝能T1-T6项目\160415专家评审会\效果图\最终\201604005-X-鸟瞰黄昏-lh-wh-f1- 1.jpg"/>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5141595" y="527685"/>
            <a:ext cx="6567805" cy="575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矩形 6"/>
          <p:cNvSpPr>
            <a:spLocks noChangeArrowheads="1"/>
          </p:cNvSpPr>
          <p:nvPr/>
        </p:nvSpPr>
        <p:spPr bwMode="auto">
          <a:xfrm>
            <a:off x="73025" y="1843088"/>
            <a:ext cx="3751263" cy="296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44" tIns="95423" rIns="190844" bIns="95423">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建设单位：</a:t>
            </a:r>
            <a:r>
              <a:rPr lang="zh-CN" altLang="en-US" sz="1200" dirty="0">
                <a:latin typeface="微软雅黑" panose="020B0503020204020204" pitchFamily="34" charset="-122"/>
                <a:ea typeface="微软雅黑" panose="020B0503020204020204" pitchFamily="34" charset="-122"/>
              </a:rPr>
              <a:t>潍坊市基础设施投资建设发展有限公司</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用途</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高铁站前广场、轨道交通、长途公交客运</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dirty="0">
                <a:latin typeface="微软雅黑" panose="020B0503020204020204" pitchFamily="34" charset="-122"/>
                <a:ea typeface="微软雅黑" panose="020B0503020204020204" pitchFamily="34" charset="-122"/>
              </a:rPr>
              <a:t>公共空间、大型停车</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设计</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竣工年份</a:t>
            </a:r>
            <a:r>
              <a:rPr lang="en-US" altLang="zh-CN" sz="1200" b="1" dirty="0">
                <a:latin typeface="微软雅黑" panose="020B0503020204020204" pitchFamily="34" charset="-122"/>
                <a:ea typeface="微软雅黑" panose="020B0503020204020204" pitchFamily="34" charset="-122"/>
              </a:rPr>
              <a:t>: </a:t>
            </a:r>
            <a:r>
              <a:rPr lang="en-US" altLang="zh-CN" sz="1200" dirty="0" smtClean="0">
                <a:latin typeface="微软雅黑" panose="020B0503020204020204" pitchFamily="34" charset="-122"/>
                <a:ea typeface="微软雅黑" panose="020B0503020204020204" pitchFamily="34" charset="-122"/>
              </a:rPr>
              <a:t>2017</a:t>
            </a:r>
            <a:r>
              <a:rPr lang="zh-CN" altLang="en-US" sz="1200" dirty="0" smtClean="0">
                <a:latin typeface="微软雅黑" panose="020B0503020204020204" pitchFamily="34" charset="-122"/>
                <a:ea typeface="微软雅黑" panose="020B0503020204020204" pitchFamily="34" charset="-122"/>
              </a:rPr>
              <a:t>年</a:t>
            </a:r>
            <a:r>
              <a:rPr lang="en-US" altLang="zh-CN" sz="1200" dirty="0" smtClean="0">
                <a:latin typeface="微软雅黑" panose="020B0503020204020204" pitchFamily="34" charset="-122"/>
                <a:ea typeface="微软雅黑" panose="020B0503020204020204" pitchFamily="34" charset="-122"/>
              </a:rPr>
              <a:t>/2020</a:t>
            </a:r>
            <a:r>
              <a:rPr lang="zh-CN" altLang="en-US" sz="1200" dirty="0" smtClean="0">
                <a:latin typeface="微软雅黑" panose="020B0503020204020204" pitchFamily="34" charset="-122"/>
                <a:ea typeface="微软雅黑" panose="020B0503020204020204" pitchFamily="34" charset="-122"/>
              </a:rPr>
              <a:t>年</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建设地点</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山东潍坊</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总建筑面积</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3万平方米</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用地面积</a:t>
            </a:r>
            <a:r>
              <a:rPr lang="en-US" altLang="zh-CN" sz="1200" b="1"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3.</a:t>
            </a:r>
            <a:r>
              <a:rPr lang="en-US" altLang="zh-CN" sz="1200" dirty="0">
                <a:latin typeface="微软雅黑" panose="020B0503020204020204" pitchFamily="34" charset="-122"/>
                <a:ea typeface="微软雅黑" panose="020B0503020204020204" pitchFamily="34" charset="-122"/>
              </a:rPr>
              <a:t>76</a:t>
            </a:r>
            <a:r>
              <a:rPr lang="en-US" altLang="zh-CN" sz="1200" dirty="0" smtClean="0">
                <a:latin typeface="微软雅黑" panose="020B0503020204020204" pitchFamily="34" charset="-122"/>
                <a:ea typeface="微软雅黑" panose="020B0503020204020204" pitchFamily="34" charset="-122"/>
              </a:rPr>
              <a:t>公顷</a:t>
            </a:r>
            <a:endParaRPr lang="en-US" altLang="zh-CN" sz="1200" dirty="0" smtClean="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en-US" sz="1200" b="1" noProof="1" smtClean="0">
                <a:latin typeface="微软雅黑" panose="020B0503020204020204" pitchFamily="34" charset="-122"/>
                <a:ea typeface="微软雅黑" panose="020B0503020204020204" pitchFamily="34" charset="-122"/>
              </a:rPr>
              <a:t>ECADI</a:t>
            </a:r>
            <a:r>
              <a:rPr lang="zh-CN" altLang="en-US" sz="1200" b="1" noProof="1" smtClean="0">
                <a:latin typeface="微软雅黑" panose="020B0503020204020204" pitchFamily="34" charset="-122"/>
                <a:ea typeface="微软雅黑" panose="020B0503020204020204" pitchFamily="34" charset="-122"/>
              </a:rPr>
              <a:t>承担角色：</a:t>
            </a:r>
            <a:r>
              <a:rPr lang="zh-CN" altLang="en-US" sz="1200" noProof="1" smtClean="0">
                <a:latin typeface="微软雅黑" panose="020B0503020204020204" pitchFamily="34" charset="-122"/>
                <a:ea typeface="微软雅黑" panose="020B0503020204020204" pitchFamily="34" charset="-122"/>
              </a:rPr>
              <a:t>原创设计、全过程设计</a:t>
            </a:r>
            <a:endParaRPr lang="en-US" altLang="zh-CN" sz="1200" dirty="0" smtClean="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zh-CN" altLang="en-US" sz="1200" u="sng"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endParaRPr lang="en-US" altLang="zh-CN" sz="1200" dirty="0">
              <a:latin typeface="微软雅黑" panose="020B0503020204020204" pitchFamily="34" charset="-122"/>
              <a:ea typeface="微软雅黑" panose="020B0503020204020204" pitchFamily="34" charset="-122"/>
            </a:endParaRPr>
          </a:p>
        </p:txBody>
      </p:sp>
      <p:sp>
        <p:nvSpPr>
          <p:cNvPr id="5" name="标题 5"/>
          <p:cNvSpPr txBox="1">
            <a:spLocks noChangeArrowheads="1"/>
          </p:cNvSpPr>
          <p:nvPr/>
        </p:nvSpPr>
        <p:spPr bwMode="auto">
          <a:xfrm>
            <a:off x="80962" y="6283325"/>
            <a:ext cx="39100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en-US" sz="1200" b="1">
                <a:solidFill>
                  <a:schemeClr val="bg1"/>
                </a:solidFill>
                <a:ea typeface="微软雅黑" panose="020B0503020204020204" pitchFamily="34" charset="-122"/>
              </a:rPr>
              <a:t>潍坊高铁北站站前广场</a:t>
            </a:r>
            <a:r>
              <a:rPr lang="en-US" altLang="zh-CN" sz="1200" b="1">
                <a:solidFill>
                  <a:schemeClr val="bg1"/>
                </a:solidFill>
                <a:ea typeface="微软雅黑" panose="020B0503020204020204" pitchFamily="34" charset="-122"/>
              </a:rPr>
              <a:t>T</a:t>
            </a:r>
            <a:r>
              <a:rPr lang="zh-CN" altLang="en-US" sz="1200" b="1">
                <a:solidFill>
                  <a:schemeClr val="bg1"/>
                </a:solidFill>
                <a:ea typeface="微软雅黑" panose="020B0503020204020204" pitchFamily="34" charset="-122"/>
              </a:rPr>
              <a:t>型区域站城一体化设计项目</a:t>
            </a:r>
            <a:endParaRPr lang="zh-CN" altLang="en-US" sz="1200" b="1">
              <a:solidFill>
                <a:schemeClr val="bg1"/>
              </a:solidFill>
              <a:ea typeface="微软雅黑" panose="020B0503020204020204" pitchFamily="34" charset="-122"/>
            </a:endParaRPr>
          </a:p>
        </p:txBody>
      </p:sp>
      <p:sp>
        <p:nvSpPr>
          <p:cNvPr id="7" name="标题 5"/>
          <p:cNvSpPr txBox="1">
            <a:spLocks noChangeArrowheads="1"/>
          </p:cNvSpPr>
          <p:nvPr/>
        </p:nvSpPr>
        <p:spPr bwMode="auto">
          <a:xfrm>
            <a:off x="-46038" y="6156325"/>
            <a:ext cx="39100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en-US" sz="1200" b="1">
                <a:solidFill>
                  <a:schemeClr val="bg1"/>
                </a:solidFill>
                <a:ea typeface="微软雅黑" panose="020B0503020204020204" pitchFamily="34" charset="-122"/>
              </a:rPr>
              <a:t>潍坊高铁北站站前广场</a:t>
            </a:r>
            <a:r>
              <a:rPr lang="en-US" altLang="zh-CN" sz="1200" b="1">
                <a:solidFill>
                  <a:schemeClr val="bg1"/>
                </a:solidFill>
                <a:ea typeface="微软雅黑" panose="020B0503020204020204" pitchFamily="34" charset="-122"/>
              </a:rPr>
              <a:t>T</a:t>
            </a:r>
            <a:r>
              <a:rPr lang="zh-CN" altLang="en-US" sz="1200" b="1">
                <a:solidFill>
                  <a:schemeClr val="bg1"/>
                </a:solidFill>
                <a:ea typeface="微软雅黑" panose="020B0503020204020204" pitchFamily="34" charset="-122"/>
              </a:rPr>
              <a:t>型区域站城一体化设计项目</a:t>
            </a:r>
            <a:endParaRPr lang="zh-CN" altLang="en-US" sz="1200" b="1">
              <a:solidFill>
                <a:schemeClr val="bg1"/>
              </a:solidFill>
              <a:ea typeface="微软雅黑" panose="020B0503020204020204" pitchFamily="34" charset="-122"/>
            </a:endParaRPr>
          </a:p>
        </p:txBody>
      </p:sp>
      <p:sp>
        <p:nvSpPr>
          <p:cNvPr id="21508" name="矩形 7"/>
          <p:cNvSpPr>
            <a:spLocks noChangeArrowheads="1"/>
          </p:cNvSpPr>
          <p:nvPr/>
        </p:nvSpPr>
        <p:spPr bwMode="auto">
          <a:xfrm>
            <a:off x="0" y="6092825"/>
            <a:ext cx="3575050" cy="468313"/>
          </a:xfrm>
          <a:prstGeom prst="rect">
            <a:avLst/>
          </a:prstGeom>
          <a:solidFill>
            <a:srgbClr val="E11B22">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a:solidFill>
                <a:srgbClr val="C55A11"/>
              </a:solidFill>
            </a:endParaRPr>
          </a:p>
        </p:txBody>
      </p:sp>
      <p:sp>
        <p:nvSpPr>
          <p:cNvPr id="10" name="标题 5"/>
          <p:cNvSpPr txBox="1">
            <a:spLocks noChangeArrowheads="1"/>
          </p:cNvSpPr>
          <p:nvPr/>
        </p:nvSpPr>
        <p:spPr bwMode="auto">
          <a:xfrm>
            <a:off x="317" y="6156325"/>
            <a:ext cx="39100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20000"/>
              </a:lnSpc>
              <a:spcBef>
                <a:spcPct val="0"/>
              </a:spcBef>
              <a:buFont typeface="Arial" panose="020B0604020202020204" pitchFamily="34" charset="0"/>
              <a:buNone/>
            </a:pPr>
            <a:r>
              <a:rPr lang="zh-CN" altLang="en-US" sz="1200" b="1">
                <a:solidFill>
                  <a:schemeClr val="bg1"/>
                </a:solidFill>
                <a:ea typeface="微软雅黑" panose="020B0503020204020204" pitchFamily="34" charset="-122"/>
              </a:rPr>
              <a:t>潍坊高铁北站站前广场</a:t>
            </a:r>
            <a:r>
              <a:rPr lang="en-US" altLang="zh-CN" sz="1200" b="1">
                <a:solidFill>
                  <a:schemeClr val="bg1"/>
                </a:solidFill>
                <a:ea typeface="微软雅黑" panose="020B0503020204020204" pitchFamily="34" charset="-122"/>
              </a:rPr>
              <a:t>T</a:t>
            </a:r>
            <a:r>
              <a:rPr lang="zh-CN" altLang="en-US" sz="1200" b="1">
                <a:solidFill>
                  <a:schemeClr val="bg1"/>
                </a:solidFill>
                <a:ea typeface="微软雅黑" panose="020B0503020204020204" pitchFamily="34" charset="-122"/>
              </a:rPr>
              <a:t>型区域站城一体化设计项目</a:t>
            </a:r>
            <a:endParaRPr lang="zh-CN" altLang="en-US" sz="1200" b="1">
              <a:solidFill>
                <a:schemeClr val="bg1"/>
              </a:solidFill>
              <a:ea typeface="微软雅黑" panose="020B0503020204020204" pitchFamily="34" charset="-122"/>
            </a:endParaRPr>
          </a:p>
        </p:txBody>
      </p:sp>
      <p:sp>
        <p:nvSpPr>
          <p:cNvPr id="11" name="矩形 10"/>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2" name="文本占位符 4"/>
          <p:cNvSpPr>
            <a:spLocks noGrp="1"/>
          </p:cNvSpPr>
          <p:nvPr/>
        </p:nvSpPr>
        <p:spPr>
          <a:xfrm>
            <a:off x="358775" y="165100"/>
            <a:ext cx="3559175" cy="27305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1"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3" name="标题 2">
            <a:hlinkClick r:id="" action="ppaction://noaction"/>
          </p:cNvPr>
          <p:cNvSpPr txBox="1"/>
          <p:nvPr/>
        </p:nvSpPr>
        <p:spPr bwMode="auto">
          <a:xfrm>
            <a:off x="579882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4" name="标题 2">
            <a:hlinkClick r:id="" action="ppaction://noaction"/>
          </p:cNvPr>
          <p:cNvSpPr txBox="1"/>
          <p:nvPr/>
        </p:nvSpPr>
        <p:spPr bwMode="auto">
          <a:xfrm>
            <a:off x="629412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 name="标题 2">
            <a:hlinkClick r:id="" action="ppaction://noaction"/>
          </p:cNvPr>
          <p:cNvSpPr txBox="1"/>
          <p:nvPr/>
        </p:nvSpPr>
        <p:spPr bwMode="auto">
          <a:xfrm>
            <a:off x="677037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 name="标题 2"/>
          <p:cNvSpPr txBox="1"/>
          <p:nvPr/>
        </p:nvSpPr>
        <p:spPr>
          <a:xfrm>
            <a:off x="7248208" y="153988"/>
            <a:ext cx="449262" cy="273050"/>
          </a:xfrm>
          <a:prstGeom prst="rect">
            <a:avLst/>
          </a:prstGeom>
          <a:solidFill>
            <a:srgbClr val="A78247"/>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交通</a:t>
            </a:r>
            <a:endParaRPr lang="zh-CN" altLang="en-US" sz="1000" dirty="0">
              <a:solidFill>
                <a:schemeClr val="bg1"/>
              </a:solidFill>
              <a:latin typeface="Arial" panose="020B0604020202020204" pitchFamily="34" charset="0"/>
              <a:ea typeface="微软雅黑" panose="020B0503020204020204" pitchFamily="34" charset="-122"/>
              <a:hlinkClick r:id="" action="ppaction://noaction"/>
            </a:endParaRPr>
          </a:p>
        </p:txBody>
      </p:sp>
      <p:sp>
        <p:nvSpPr>
          <p:cNvPr id="17" name="标题 2">
            <a:hlinkClick r:id="" action="ppaction://noaction"/>
          </p:cNvPr>
          <p:cNvSpPr txBox="1"/>
          <p:nvPr/>
        </p:nvSpPr>
        <p:spPr bwMode="auto">
          <a:xfrm>
            <a:off x="927862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标题 2"/>
          <p:cNvSpPr txBox="1"/>
          <p:nvPr/>
        </p:nvSpPr>
        <p:spPr bwMode="auto">
          <a:xfrm>
            <a:off x="974375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标题 2">
            <a:hlinkClick r:id="" action="ppaction://noaction"/>
          </p:cNvPr>
          <p:cNvSpPr txBox="1"/>
          <p:nvPr/>
        </p:nvSpPr>
        <p:spPr bwMode="auto">
          <a:xfrm>
            <a:off x="850392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0" name="标题 2">
            <a:hlinkClick r:id="" action="ppaction://noaction"/>
          </p:cNvPr>
          <p:cNvSpPr txBox="1"/>
          <p:nvPr/>
        </p:nvSpPr>
        <p:spPr bwMode="auto">
          <a:xfrm>
            <a:off x="772287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标题 2">
            <a:hlinkClick r:id="" action="ppaction://noaction"/>
          </p:cNvPr>
          <p:cNvSpPr txBox="1"/>
          <p:nvPr/>
        </p:nvSpPr>
        <p:spPr bwMode="auto">
          <a:xfrm>
            <a:off x="1020730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 name="标题 2">
            <a:hlinkClick r:id="" action="ppaction://noaction"/>
          </p:cNvPr>
          <p:cNvSpPr txBox="1"/>
          <p:nvPr/>
        </p:nvSpPr>
        <p:spPr bwMode="auto">
          <a:xfrm>
            <a:off x="5174298" y="152400"/>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5" name="标题 2">
            <a:hlinkClick r:id="" action="ppaction://noaction"/>
          </p:cNvPr>
          <p:cNvSpPr txBox="1"/>
          <p:nvPr/>
        </p:nvSpPr>
        <p:spPr bwMode="auto">
          <a:xfrm>
            <a:off x="4517073" y="149225"/>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gfh0369\Desktop\微信截图_20170818151704.jpg"/>
          <p:cNvPicPr>
            <a:picLocks noChangeAspect="1"/>
          </p:cNvPicPr>
          <p:nvPr/>
        </p:nvPicPr>
        <p:blipFill>
          <a:blip r:embed="rId1"/>
          <a:stretch>
            <a:fillRect/>
          </a:stretch>
        </p:blipFill>
        <p:spPr>
          <a:xfrm>
            <a:off x="9191625" y="1825625"/>
            <a:ext cx="3013075" cy="4284663"/>
          </a:xfrm>
          <a:prstGeom prst="rect">
            <a:avLst/>
          </a:prstGeom>
          <a:noFill/>
          <a:ln w="9525">
            <a:noFill/>
          </a:ln>
        </p:spPr>
      </p:pic>
      <p:pic>
        <p:nvPicPr>
          <p:cNvPr id="35843" name="Picture 2" descr="C:\Users\gfh0369\Desktop\港汇广场.jpg"/>
          <p:cNvPicPr>
            <a:picLocks noChangeAspect="1"/>
          </p:cNvPicPr>
          <p:nvPr/>
        </p:nvPicPr>
        <p:blipFill>
          <a:blip r:embed="rId2" cstate="screen"/>
          <a:stretch>
            <a:fillRect/>
          </a:stretch>
        </p:blipFill>
        <p:spPr>
          <a:xfrm>
            <a:off x="0" y="1824038"/>
            <a:ext cx="3024188" cy="4286250"/>
          </a:xfrm>
          <a:prstGeom prst="rect">
            <a:avLst/>
          </a:prstGeom>
          <a:noFill/>
          <a:ln w="9525">
            <a:noFill/>
          </a:ln>
        </p:spPr>
      </p:pic>
      <p:pic>
        <p:nvPicPr>
          <p:cNvPr id="35844" name="图片 28"/>
          <p:cNvPicPr>
            <a:picLocks noChangeAspect="1"/>
          </p:cNvPicPr>
          <p:nvPr/>
        </p:nvPicPr>
        <p:blipFill>
          <a:blip r:embed="rId3" cstate="screen"/>
          <a:stretch>
            <a:fillRect/>
          </a:stretch>
        </p:blipFill>
        <p:spPr>
          <a:xfrm>
            <a:off x="6181725" y="1824038"/>
            <a:ext cx="2938463" cy="4286250"/>
          </a:xfrm>
          <a:prstGeom prst="rect">
            <a:avLst/>
          </a:prstGeom>
          <a:noFill/>
          <a:ln w="9525">
            <a:noFill/>
          </a:ln>
        </p:spPr>
      </p:pic>
      <p:sp>
        <p:nvSpPr>
          <p:cNvPr id="20" name="矩形 19"/>
          <p:cNvSpPr/>
          <p:nvPr/>
        </p:nvSpPr>
        <p:spPr>
          <a:xfrm>
            <a:off x="15875" y="5500688"/>
            <a:ext cx="1008063" cy="36036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grpSp>
        <p:nvGrpSpPr>
          <p:cNvPr id="35846" name="组合 32"/>
          <p:cNvGrpSpPr/>
          <p:nvPr/>
        </p:nvGrpSpPr>
        <p:grpSpPr>
          <a:xfrm>
            <a:off x="3121025" y="1825625"/>
            <a:ext cx="2974975" cy="4284663"/>
            <a:chOff x="3071813" y="1825625"/>
            <a:chExt cx="2974975" cy="4284663"/>
          </a:xfrm>
        </p:grpSpPr>
        <p:pic>
          <p:nvPicPr>
            <p:cNvPr id="35871" name="图片 10" descr="4D0D5881.JPG"/>
            <p:cNvPicPr>
              <a:picLocks noChangeAspect="1"/>
            </p:cNvPicPr>
            <p:nvPr/>
          </p:nvPicPr>
          <p:blipFill>
            <a:blip r:embed="rId4" cstate="screen"/>
            <a:stretch>
              <a:fillRect/>
            </a:stretch>
          </p:blipFill>
          <p:spPr>
            <a:xfrm>
              <a:off x="3071813" y="1825625"/>
              <a:ext cx="2974975" cy="4284663"/>
            </a:xfrm>
            <a:prstGeom prst="rect">
              <a:avLst/>
            </a:prstGeom>
            <a:noFill/>
            <a:ln w="9525">
              <a:noFill/>
            </a:ln>
          </p:spPr>
        </p:pic>
        <p:sp>
          <p:nvSpPr>
            <p:cNvPr id="21" name="矩形 20"/>
            <p:cNvSpPr/>
            <p:nvPr/>
          </p:nvSpPr>
          <p:spPr>
            <a:xfrm>
              <a:off x="3087688" y="5500688"/>
              <a:ext cx="1008063" cy="360362"/>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5873" name="标题 5">
              <a:hlinkClick r:id="" action="ppaction://noaction"/>
            </p:cNvPr>
            <p:cNvSpPr txBox="1"/>
            <p:nvPr/>
          </p:nvSpPr>
          <p:spPr>
            <a:xfrm>
              <a:off x="3087736" y="5507038"/>
              <a:ext cx="1008000" cy="358775"/>
            </a:xfrm>
            <a:prstGeom prst="rect">
              <a:avLst/>
            </a:prstGeom>
            <a:noFill/>
            <a:ln w="9525">
              <a:noFill/>
            </a:ln>
          </p:spPr>
          <p:txBody>
            <a:bodyPr/>
            <a:lstStyle/>
            <a:p>
              <a:pPr algn="ctr" eaLnBrk="1" hangingPunct="1">
                <a:lnSpc>
                  <a:spcPct val="120000"/>
                </a:lnSpc>
              </a:pPr>
              <a:r>
                <a:rPr lang="zh-CN" altLang="en-US" sz="1200" b="1" dirty="0">
                  <a:solidFill>
                    <a:srgbClr val="FFFFFF"/>
                  </a:solidFill>
                  <a:latin typeface="Arial" panose="020B0604020202020204" pitchFamily="34" charset="0"/>
                  <a:ea typeface="微软雅黑" panose="020B0503020204020204" pitchFamily="34" charset="-122"/>
                </a:rPr>
                <a:t>城际枢纽</a:t>
              </a:r>
              <a:endParaRPr lang="zh-CN" altLang="en-US" sz="1200" b="1" dirty="0">
                <a:solidFill>
                  <a:srgbClr val="FFFFFF"/>
                </a:solidFill>
                <a:latin typeface="Arial" panose="020B0604020202020204" pitchFamily="34" charset="0"/>
                <a:ea typeface="微软雅黑" panose="020B0503020204020204" pitchFamily="34" charset="-122"/>
              </a:endParaRPr>
            </a:p>
          </p:txBody>
        </p:sp>
      </p:grpSp>
      <p:sp>
        <p:nvSpPr>
          <p:cNvPr id="23" name="矩形 22"/>
          <p:cNvSpPr/>
          <p:nvPr/>
        </p:nvSpPr>
        <p:spPr>
          <a:xfrm>
            <a:off x="6167438" y="5500688"/>
            <a:ext cx="1008063" cy="36036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5848" name="标题 5"/>
          <p:cNvSpPr txBox="1"/>
          <p:nvPr/>
        </p:nvSpPr>
        <p:spPr>
          <a:xfrm>
            <a:off x="6167438" y="5507038"/>
            <a:ext cx="1008062" cy="360362"/>
          </a:xfrm>
          <a:prstGeom prst="rect">
            <a:avLst/>
          </a:prstGeom>
          <a:noFill/>
          <a:ln w="9525">
            <a:noFill/>
          </a:ln>
        </p:spPr>
        <p:txBody>
          <a:bodyPr/>
          <a:lstStyle/>
          <a:p>
            <a:pPr algn="ctr" eaLnBrk="1" hangingPunct="1">
              <a:lnSpc>
                <a:spcPct val="120000"/>
              </a:lnSpc>
            </a:pPr>
            <a:r>
              <a:rPr lang="zh-CN" altLang="en-US" sz="1200" b="1" dirty="0">
                <a:solidFill>
                  <a:srgbClr val="FFFFFF"/>
                </a:solidFill>
                <a:latin typeface="Arial" panose="020B0604020202020204" pitchFamily="34" charset="0"/>
                <a:ea typeface="微软雅黑" panose="020B0503020204020204" pitchFamily="34" charset="-122"/>
              </a:rPr>
              <a:t>地下空间</a:t>
            </a:r>
            <a:endParaRPr lang="zh-CN" altLang="en-US" sz="1200" b="1" dirty="0">
              <a:solidFill>
                <a:srgbClr val="FFFFFF"/>
              </a:solidFill>
              <a:latin typeface="Arial" panose="020B0604020202020204" pitchFamily="34" charset="0"/>
              <a:ea typeface="微软雅黑" panose="020B0503020204020204" pitchFamily="34" charset="-122"/>
            </a:endParaRPr>
          </a:p>
        </p:txBody>
      </p:sp>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8" name="标题 5"/>
          <p:cNvSpPr txBox="1"/>
          <p:nvPr/>
        </p:nvSpPr>
        <p:spPr>
          <a:xfrm>
            <a:off x="341313" y="719138"/>
            <a:ext cx="5340350"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1"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战略主营产品</a:t>
            </a:r>
            <a:r>
              <a:rPr kumimoji="0" lang="en-US" altLang="zh-CN"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a:t>
            </a: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站城一体</a:t>
            </a:r>
            <a:br>
              <a:rPr kumimoji="1"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a:rPr>
            </a:br>
            <a:r>
              <a:rPr kumimoji="1" lang="en-US" altLang="zh-CN"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Unique </a:t>
            </a:r>
            <a:r>
              <a:rPr kumimoji="1" lang="en-US" altLang="zh-CN"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Business </a:t>
            </a:r>
            <a:r>
              <a:rPr kumimoji="1" lang="en-US" altLang="zh-CN"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1" lang="en-US" altLang="zh-CN"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Integrated Station-city</a:t>
            </a:r>
            <a:endParaRPr kumimoji="1" lang="zh-CN" altLang="en-US" sz="16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矩形 7"/>
          <p:cNvSpPr/>
          <p:nvPr/>
        </p:nvSpPr>
        <p:spPr>
          <a:xfrm>
            <a:off x="9191625" y="5500688"/>
            <a:ext cx="1008063" cy="36036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5852" name="标题 5">
            <a:hlinkClick r:id="" action="ppaction://noaction"/>
          </p:cNvPr>
          <p:cNvSpPr txBox="1"/>
          <p:nvPr/>
        </p:nvSpPr>
        <p:spPr>
          <a:xfrm>
            <a:off x="9167813" y="5507038"/>
            <a:ext cx="1008062" cy="360362"/>
          </a:xfrm>
          <a:prstGeom prst="rect">
            <a:avLst/>
          </a:prstGeom>
          <a:noFill/>
          <a:ln w="9525">
            <a:noFill/>
          </a:ln>
        </p:spPr>
        <p:txBody>
          <a:bodyPr/>
          <a:lstStyle/>
          <a:p>
            <a:pPr algn="ctr" eaLnBrk="1" hangingPunct="1">
              <a:lnSpc>
                <a:spcPct val="120000"/>
              </a:lnSpc>
            </a:pPr>
            <a:r>
              <a:rPr lang="zh-CN" altLang="en-US" sz="1200" b="1" dirty="0">
                <a:solidFill>
                  <a:srgbClr val="FFFFFF"/>
                </a:solidFill>
                <a:latin typeface="Arial" panose="020B0604020202020204" pitchFamily="34" charset="0"/>
                <a:ea typeface="微软雅黑" panose="020B0503020204020204" pitchFamily="34" charset="-122"/>
              </a:rPr>
              <a:t>天空之城</a:t>
            </a:r>
            <a:endParaRPr lang="zh-CN" altLang="en-US" sz="1200" b="1" dirty="0">
              <a:solidFill>
                <a:srgbClr val="FFFFFF"/>
              </a:solidFill>
              <a:latin typeface="Arial" panose="020B0604020202020204" pitchFamily="34" charset="0"/>
              <a:ea typeface="微软雅黑" panose="020B0503020204020204" pitchFamily="34" charset="-122"/>
            </a:endParaRPr>
          </a:p>
        </p:txBody>
      </p:sp>
      <p:sp>
        <p:nvSpPr>
          <p:cNvPr id="27"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35854" name="标题 5"/>
          <p:cNvSpPr txBox="1"/>
          <p:nvPr/>
        </p:nvSpPr>
        <p:spPr>
          <a:xfrm>
            <a:off x="-6350" y="5507038"/>
            <a:ext cx="1030288" cy="358775"/>
          </a:xfrm>
          <a:prstGeom prst="rect">
            <a:avLst/>
          </a:prstGeom>
          <a:noFill/>
          <a:ln w="9525">
            <a:noFill/>
          </a:ln>
        </p:spPr>
        <p:txBody>
          <a:bodyPr/>
          <a:lstStyle/>
          <a:p>
            <a:pPr algn="ctr" eaLnBrk="1" hangingPunct="1">
              <a:lnSpc>
                <a:spcPct val="120000"/>
              </a:lnSpc>
            </a:pPr>
            <a:r>
              <a:rPr lang="zh-CN" altLang="en-US" sz="1200" b="1" dirty="0">
                <a:solidFill>
                  <a:srgbClr val="FFFFFF"/>
                </a:solidFill>
                <a:latin typeface="Arial" panose="020B0604020202020204" pitchFamily="34" charset="0"/>
                <a:ea typeface="微软雅黑" panose="020B0503020204020204" pitchFamily="34" charset="-122"/>
              </a:rPr>
              <a:t>轨交上盖</a:t>
            </a:r>
            <a:endParaRPr lang="zh-CN" altLang="en-US" sz="1200" b="1" dirty="0">
              <a:solidFill>
                <a:srgbClr val="FFFFFF"/>
              </a:solidFill>
              <a:latin typeface="Arial" panose="020B0604020202020204" pitchFamily="34" charset="0"/>
              <a:ea typeface="微软雅黑" panose="020B0503020204020204" pitchFamily="34" charset="-122"/>
            </a:endParaRPr>
          </a:p>
        </p:txBody>
      </p:sp>
      <p:sp>
        <p:nvSpPr>
          <p:cNvPr id="31"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4"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5"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6"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7"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9"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0"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1"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2"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5866" name="标题 2">
            <a:hlinkClick r:id="" action="ppaction://noaction"/>
          </p:cNvPr>
          <p:cNvSpPr txBox="1"/>
          <p:nvPr/>
        </p:nvSpPr>
        <p:spPr>
          <a:xfrm>
            <a:off x="7702550" y="153988"/>
            <a:ext cx="755650" cy="273050"/>
          </a:xfrm>
          <a:prstGeom prst="rect">
            <a:avLst/>
          </a:prstGeom>
          <a:solidFill>
            <a:srgbClr val="920683"/>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站城一体</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44"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0429875" y="6180138"/>
            <a:ext cx="1738313" cy="5921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36868" name="组合 13"/>
          <p:cNvGrpSpPr/>
          <p:nvPr/>
        </p:nvGrpSpPr>
        <p:grpSpPr>
          <a:xfrm>
            <a:off x="33338" y="857250"/>
            <a:ext cx="12104687" cy="4365625"/>
            <a:chOff x="-3247" y="1135063"/>
            <a:chExt cx="10715807" cy="3864975"/>
          </a:xfrm>
        </p:grpSpPr>
        <p:pic>
          <p:nvPicPr>
            <p:cNvPr id="28" name="图片占位符 3"/>
            <p:cNvPicPr>
              <a:picLocks noChangeAspect="1"/>
            </p:cNvPicPr>
            <p:nvPr/>
          </p:nvPicPr>
          <p:blipFill>
            <a:blip r:embed="rId1" cstate="screen"/>
            <a:srcRect/>
            <a:stretch>
              <a:fillRect/>
            </a:stretch>
          </p:blipFill>
          <p:spPr>
            <a:xfrm>
              <a:off x="-436" y="1135063"/>
              <a:ext cx="7476472" cy="3855137"/>
            </a:xfrm>
            <a:prstGeom prst="rect">
              <a:avLst/>
            </a:prstGeom>
            <a:solidFill>
              <a:schemeClr val="tx1">
                <a:lumMod val="75000"/>
                <a:lumOff val="25000"/>
              </a:schemeClr>
            </a:solidFill>
          </p:spPr>
        </p:pic>
        <p:sp>
          <p:nvSpPr>
            <p:cNvPr id="29" name="矩形 28"/>
            <p:cNvSpPr/>
            <p:nvPr/>
          </p:nvSpPr>
          <p:spPr>
            <a:xfrm>
              <a:off x="-436" y="4357750"/>
              <a:ext cx="1908468" cy="431471"/>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6887" name="标题 5"/>
            <p:cNvSpPr txBox="1"/>
            <p:nvPr/>
          </p:nvSpPr>
          <p:spPr>
            <a:xfrm>
              <a:off x="-3247" y="4429132"/>
              <a:ext cx="1884405" cy="428628"/>
            </a:xfrm>
            <a:prstGeom prst="rect">
              <a:avLst/>
            </a:prstGeom>
            <a:noFill/>
            <a:ln w="9525">
              <a:noFill/>
            </a:ln>
          </p:spPr>
          <p:txBody>
            <a:bodyPr/>
            <a:lstStyle/>
            <a:p>
              <a:pPr algn="ctr" eaLnBrk="1" hangingPunct="1">
                <a:lnSpc>
                  <a:spcPct val="120000"/>
                </a:lnSpc>
              </a:pPr>
              <a:r>
                <a:rPr lang="zh-CN" altLang="en-US" sz="1200" b="1" dirty="0">
                  <a:solidFill>
                    <a:schemeClr val="bg1"/>
                  </a:solidFill>
                  <a:latin typeface="Arial" panose="020B0604020202020204" pitchFamily="34" charset="0"/>
                  <a:ea typeface="微软雅黑" panose="020B0503020204020204" pitchFamily="34" charset="-122"/>
                </a:rPr>
                <a:t>新鸿基莘庄地铁上盖</a:t>
              </a:r>
              <a:endParaRPr lang="zh-CN" altLang="en-US" sz="900" dirty="0">
                <a:solidFill>
                  <a:schemeClr val="bg1"/>
                </a:solidFill>
                <a:latin typeface="Arial" panose="020B0604020202020204" pitchFamily="34" charset="0"/>
                <a:ea typeface="微软雅黑" panose="020B0503020204020204" pitchFamily="34" charset="-122"/>
              </a:endParaRPr>
            </a:p>
          </p:txBody>
        </p:sp>
        <p:pic>
          <p:nvPicPr>
            <p:cNvPr id="36888" name="Picture 2" descr="O:\01-文件中转\to 李一岚\2016成都商业峰会\2-上海莘庄综合交通枢纽中心\莘庄交通枢纽效果图_页面_4.jpg"/>
            <p:cNvPicPr>
              <a:picLocks noChangeAspect="1"/>
            </p:cNvPicPr>
            <p:nvPr/>
          </p:nvPicPr>
          <p:blipFill>
            <a:blip r:embed="rId2" cstate="screen"/>
            <a:srcRect/>
            <a:stretch>
              <a:fillRect/>
            </a:stretch>
          </p:blipFill>
          <p:spPr>
            <a:xfrm>
              <a:off x="7577206" y="3306175"/>
              <a:ext cx="3135354" cy="1693863"/>
            </a:xfrm>
            <a:prstGeom prst="rect">
              <a:avLst/>
            </a:prstGeom>
            <a:noFill/>
            <a:ln w="9525">
              <a:noFill/>
            </a:ln>
          </p:spPr>
        </p:pic>
        <p:pic>
          <p:nvPicPr>
            <p:cNvPr id="36889" name="Picture 5" descr="20110804_MINHANG-SD-Overall_Page_001.jpg"/>
            <p:cNvPicPr>
              <a:picLocks noChangeAspect="1"/>
            </p:cNvPicPr>
            <p:nvPr/>
          </p:nvPicPr>
          <p:blipFill>
            <a:blip r:embed="rId3" cstate="screen"/>
            <a:srcRect/>
            <a:stretch>
              <a:fillRect/>
            </a:stretch>
          </p:blipFill>
          <p:spPr>
            <a:xfrm>
              <a:off x="7577206" y="1135063"/>
              <a:ext cx="3135354" cy="2090717"/>
            </a:xfrm>
            <a:prstGeom prst="rect">
              <a:avLst/>
            </a:prstGeom>
            <a:noFill/>
            <a:ln w="9525">
              <a:noFill/>
            </a:ln>
          </p:spPr>
        </p:pic>
      </p:grpSp>
      <p:sp>
        <p:nvSpPr>
          <p:cNvPr id="41992" name="Text Box 3634"/>
          <p:cNvSpPr txBox="1">
            <a:spLocks noChangeArrowheads="1"/>
          </p:cNvSpPr>
          <p:nvPr/>
        </p:nvSpPr>
        <p:spPr bwMode="auto">
          <a:xfrm>
            <a:off x="182563" y="5286375"/>
            <a:ext cx="3913188" cy="1571625"/>
          </a:xfrm>
          <a:prstGeom prst="rect">
            <a:avLst/>
          </a:prstGeom>
          <a:solidFill>
            <a:srgbClr val="FFFFFF"/>
          </a:solidFill>
          <a:ln w="9525">
            <a:noFill/>
            <a:miter lim="800000"/>
          </a:ln>
        </p:spPr>
        <p:txBody>
          <a:bodyPr/>
          <a:lstStyle/>
          <a:p>
            <a:pPr marR="0" algn="just" defTabSz="914400" eaLnBrk="1" hangingPunct="1">
              <a:lnSpc>
                <a:spcPct val="150000"/>
              </a:lnSpc>
              <a:buClrTx/>
              <a:buSzTx/>
              <a:buFontTx/>
              <a:buNone/>
              <a:defRPr/>
            </a:pP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建设单位：上海莘天置业有限公司</a:t>
            </a:r>
            <a:endPar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p>
            <a:pPr marR="0" algn="just" defTabSz="914400" eaLnBrk="1" hangingPunct="1">
              <a:lnSpc>
                <a:spcPct val="150000"/>
              </a:lnSpc>
              <a:buClrTx/>
              <a:buSzTx/>
              <a:buFontTx/>
              <a:buNone/>
              <a:defRPr/>
            </a:pP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合作设计：呂元祥建筑师事务所</a:t>
            </a:r>
            <a:endPar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p>
            <a:pPr marR="0" algn="just" defTabSz="914400" eaLnBrk="1" hangingPunct="1">
              <a:lnSpc>
                <a:spcPct val="150000"/>
              </a:lnSpc>
              <a:buClrTx/>
              <a:buSzTx/>
              <a:buFontTx/>
              <a:buNone/>
              <a:defRPr/>
            </a:pP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用途：轨交枢纽、商业中心、酒店、高端办公、高端住宅</a:t>
            </a:r>
            <a:endPar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p>
            <a:pPr marR="0" algn="just" defTabSz="914400" eaLnBrk="1" hangingPunct="1">
              <a:lnSpc>
                <a:spcPct val="150000"/>
              </a:lnSpc>
              <a:buClrTx/>
              <a:buSzTx/>
              <a:buFontTx/>
              <a:buNone/>
              <a:defRPr/>
            </a:pP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设计：</a:t>
            </a:r>
            <a:r>
              <a:rPr kumimoji="0"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2013</a:t>
            </a: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年</a:t>
            </a:r>
            <a:endPar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p>
            <a:pPr marR="0" algn="just" defTabSz="914400" eaLnBrk="1" hangingPunct="1">
              <a:lnSpc>
                <a:spcPct val="150000"/>
              </a:lnSpc>
              <a:buClrTx/>
              <a:buSzTx/>
              <a:buFontTx/>
              <a:buNone/>
              <a:defRPr/>
            </a:pP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建设地点：上海地铁</a:t>
            </a:r>
            <a:r>
              <a:rPr kumimoji="0"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1</a:t>
            </a: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号线莘庄站</a:t>
            </a:r>
            <a:endPar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p>
            <a:pPr marR="0" algn="just" defTabSz="914400" eaLnBrk="1" hangingPunct="1">
              <a:lnSpc>
                <a:spcPct val="150000"/>
              </a:lnSpc>
              <a:buClrTx/>
              <a:buSzTx/>
              <a:buFontTx/>
              <a:buNone/>
              <a:defRPr/>
            </a:pP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建筑面积：</a:t>
            </a:r>
            <a:r>
              <a:rPr kumimoji="0"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720</a:t>
            </a: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r>
              <a:rPr kumimoji="0"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000m</a:t>
            </a:r>
            <a:r>
              <a:rPr kumimoji="0" lang="en-US" altLang="zh-CN" sz="1000" kern="1200" cap="none" spc="0" normalizeH="0" baseline="3000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2</a:t>
            </a:r>
            <a:endParaRPr kumimoji="0" lang="zh-CN" altLang="zh-CN"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6870" name="Text Box 3854"/>
          <p:cNvSpPr txBox="1"/>
          <p:nvPr/>
        </p:nvSpPr>
        <p:spPr>
          <a:xfrm>
            <a:off x="5434013" y="5214938"/>
            <a:ext cx="6734175" cy="1474787"/>
          </a:xfrm>
          <a:prstGeom prst="rect">
            <a:avLst/>
          </a:prstGeom>
          <a:noFill/>
          <a:ln w="9525">
            <a:noFill/>
          </a:ln>
        </p:spPr>
        <p:txBody>
          <a:bodyPr/>
          <a:lstStyle/>
          <a:p>
            <a:pPr algn="just" defTabSz="914400" eaLnBrk="1" hangingPunct="1">
              <a:lnSpc>
                <a:spcPct val="120000"/>
              </a:lnSpc>
            </a:pPr>
            <a:endParaRPr lang="en-US" altLang="zh-CN" sz="900" dirty="0">
              <a:solidFill>
                <a:srgbClr val="808080"/>
              </a:solidFill>
              <a:latin typeface="微软雅黑" panose="020B0503020204020204" pitchFamily="34" charset="-122"/>
              <a:ea typeface="微软雅黑" panose="020B0503020204020204" pitchFamily="34" charset="-122"/>
            </a:endParaRPr>
          </a:p>
          <a:p>
            <a:pPr algn="just" defTabSz="914400" eaLnBrk="1" hangingPunct="1">
              <a:lnSpc>
                <a:spcPct val="120000"/>
              </a:lnSpc>
            </a:pPr>
            <a:r>
              <a:rPr lang="zh-CN" altLang="en-US" sz="900" dirty="0">
                <a:solidFill>
                  <a:srgbClr val="808080"/>
                </a:solidFill>
                <a:latin typeface="微软雅黑" panose="020B0503020204020204" pitchFamily="34" charset="-122"/>
                <a:ea typeface="微软雅黑" panose="020B0503020204020204" pitchFamily="34" charset="-122"/>
              </a:rPr>
              <a:t>本项目在空间布局上引入了“大平台”设计概念，用一覆盖地铁、国铁轨道线路的“大平台”及由地面引至“大平台”的南北通道连接南北广场；既将原先被地铁一号线、五号线及金山线分隔的南北地块有机串联起来，缓解周边路网的压力，改善周边交通状况，降低城市环境污染；又可在新建“大平台”的上盖上进行综合开发，给市民提供一个集交通、办公、购物、休闲、居住的新的有机综合体，提升莘庄上海西南区城市副中心的地位，打造综合性时尚都会新地标。</a:t>
            </a:r>
            <a:endParaRPr lang="en-US" altLang="zh-CN" sz="900" dirty="0">
              <a:solidFill>
                <a:srgbClr val="808080"/>
              </a:solidFill>
              <a:latin typeface="微软雅黑" panose="020B0503020204020204" pitchFamily="34" charset="-122"/>
              <a:ea typeface="微软雅黑" panose="020B0503020204020204" pitchFamily="34" charset="-122"/>
            </a:endParaRPr>
          </a:p>
          <a:p>
            <a:pPr algn="just" defTabSz="914400" eaLnBrk="1" hangingPunct="1">
              <a:lnSpc>
                <a:spcPct val="120000"/>
              </a:lnSpc>
            </a:pPr>
            <a:r>
              <a:rPr lang="zh-CN" altLang="en-US" sz="900" dirty="0">
                <a:solidFill>
                  <a:srgbClr val="808080"/>
                </a:solidFill>
                <a:latin typeface="微软雅黑" panose="020B0503020204020204" pitchFamily="34" charset="-122"/>
                <a:ea typeface="微软雅黑" panose="020B0503020204020204" pitchFamily="34" charset="-122"/>
              </a:rPr>
              <a:t>设计中在“大平台”下布置地铁轨道交通换乘、公交枢纽站及市政配套，以“大平台”为屏障隔断公共区域所产生的噪音污染，并以“大平台”为隔断有序管理公共区域产生的固废、废气，采取相应措施使影响减至最小满足国家要求；同时在公共区域设置平层换乘、无缝连接，完善公交接驳，提升公交使用率，使机动车出行、停车需求减至最少，降低环境污染及减低交通挤塞。</a:t>
            </a:r>
            <a:endParaRPr lang="zh-CN" altLang="en-US" sz="900" dirty="0">
              <a:solidFill>
                <a:srgbClr val="808080"/>
              </a:solidFill>
              <a:latin typeface="微软雅黑" panose="020B0503020204020204" pitchFamily="34" charset="-122"/>
              <a:ea typeface="微软雅黑" panose="020B0503020204020204" pitchFamily="34" charset="-122"/>
            </a:endParaRPr>
          </a:p>
          <a:p>
            <a:pPr defTabSz="914400" eaLnBrk="1" hangingPunct="1">
              <a:lnSpc>
                <a:spcPct val="120000"/>
              </a:lnSpc>
            </a:pPr>
            <a:endParaRPr lang="zh-CN" altLang="zh-CN" sz="900" dirty="0">
              <a:latin typeface="微软雅黑" panose="020B0503020204020204" pitchFamily="34" charset="-122"/>
              <a:ea typeface="微软雅黑" panose="020B0503020204020204" pitchFamily="34" charset="-122"/>
            </a:endParaRPr>
          </a:p>
        </p:txBody>
      </p:sp>
      <p:sp>
        <p:nvSpPr>
          <p:cNvPr id="15" name="文本占位符 4"/>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优势产品</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26"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1"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2"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4"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5"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7"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8"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9"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6883" name="标题 2">
            <a:hlinkClick r:id="" action="ppaction://noaction"/>
          </p:cNvPr>
          <p:cNvSpPr txBox="1"/>
          <p:nvPr/>
        </p:nvSpPr>
        <p:spPr>
          <a:xfrm>
            <a:off x="7702550" y="153988"/>
            <a:ext cx="755650" cy="273050"/>
          </a:xfrm>
          <a:prstGeom prst="rect">
            <a:avLst/>
          </a:prstGeom>
          <a:solidFill>
            <a:srgbClr val="920683"/>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站城一体</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51"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3"/>
          <p:cNvSpPr>
            <a:spLocks noGrp="1"/>
          </p:cNvSpPr>
          <p:nvPr>
            <p:ph type="title"/>
          </p:nvPr>
        </p:nvSpPr>
        <p:spPr>
          <a:xfrm>
            <a:off x="350838" y="719138"/>
            <a:ext cx="7119937" cy="731837"/>
          </a:xfrm>
          <a:noFill/>
          <a:ln>
            <a:noFill/>
          </a:ln>
        </p:spPr>
        <p:txBody>
          <a:bodyPr/>
          <a:lstStyle/>
          <a:p>
            <a:pPr defTabSz="457200" fontAlgn="base">
              <a:spcAft>
                <a:spcPct val="0"/>
              </a:spcAft>
            </a:pPr>
            <a:r>
              <a:rPr lang="zh-CN" altLang="en-US" kern="1200" dirty="0">
                <a:solidFill>
                  <a:srgbClr val="E11B22"/>
                </a:solidFill>
                <a:latin typeface="Arial" panose="020B0604020202020204" pitchFamily="34" charset="0"/>
                <a:ea typeface="微软雅黑" panose="020B0503020204020204" pitchFamily="34" charset="-122"/>
                <a:cs typeface="+mj-cs"/>
              </a:rPr>
              <a:t>企业文化</a:t>
            </a:r>
            <a:br>
              <a:rPr lang="en-US" altLang="zh-CN" sz="1600" kern="1200" dirty="0">
                <a:solidFill>
                  <a:srgbClr val="E11B22"/>
                </a:solidFill>
                <a:latin typeface="Arial" panose="020B0604020202020204" pitchFamily="34" charset="0"/>
                <a:ea typeface="微软雅黑" panose="020B0503020204020204" pitchFamily="34" charset="-122"/>
                <a:cs typeface="+mj-cs"/>
              </a:rPr>
            </a:br>
            <a:r>
              <a:rPr lang="en-US" altLang="zh-CN" sz="1600" kern="1200" dirty="0">
                <a:solidFill>
                  <a:srgbClr val="E11B22"/>
                </a:solidFill>
                <a:latin typeface="Arial" panose="020B0604020202020204" pitchFamily="34" charset="0"/>
                <a:ea typeface="微软雅黑" panose="020B0503020204020204" pitchFamily="34" charset="-122"/>
                <a:cs typeface="+mj-cs"/>
              </a:rPr>
              <a:t>Culture</a:t>
            </a:r>
            <a:endParaRPr lang="zh-CN" altLang="en-US" sz="1600" kern="1200" dirty="0">
              <a:solidFill>
                <a:srgbClr val="E11B22"/>
              </a:solidFill>
              <a:latin typeface="Arial" panose="020B0604020202020204" pitchFamily="34" charset="0"/>
              <a:ea typeface="微软雅黑" panose="020B0503020204020204" pitchFamily="34" charset="-122"/>
              <a:cs typeface="+mj-cs"/>
            </a:endParaRPr>
          </a:p>
        </p:txBody>
      </p:sp>
      <p:sp>
        <p:nvSpPr>
          <p:cNvPr id="12" name="矩形 11">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52" name="Rectangle 5"/>
          <p:cNvSpPr>
            <a:spLocks noChangeArrowheads="1"/>
          </p:cNvSpPr>
          <p:nvPr/>
        </p:nvSpPr>
        <p:spPr bwMode="auto">
          <a:xfrm>
            <a:off x="1130300" y="2525713"/>
            <a:ext cx="7197725" cy="3240088"/>
          </a:xfrm>
          <a:prstGeom prst="rect">
            <a:avLst/>
          </a:prstGeom>
          <a:noFill/>
          <a:ln w="9525">
            <a:noFill/>
            <a:miter lim="800000"/>
          </a:ln>
        </p:spPr>
        <p:txBody>
          <a:bodyPr/>
          <a:lstStyle/>
          <a:p>
            <a:pPr marL="0" marR="0" lvl="0" indent="0" algn="l" defTabSz="914400" rtl="0" eaLnBrk="1" fontAlgn="auto" latinLnBrk="0" hangingPunct="1">
              <a:lnSpc>
                <a:spcPct val="200000"/>
              </a:lnSpc>
              <a:spcBef>
                <a:spcPts val="600"/>
              </a:spcBef>
              <a:spcAft>
                <a:spcPts val="0"/>
              </a:spcAft>
              <a:buClrTx/>
              <a:buSzTx/>
              <a:buFontTx/>
              <a:buNone/>
              <a:defRPr/>
            </a:pPr>
            <a:r>
              <a:rPr kumimoji="1" lang="zh-CN" altLang="en-US" sz="1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从城市更新、区域开发到单体项目，在参与众多项目的国际性设计竞争中，</a:t>
            </a:r>
            <a:endParaRPr kumimoji="1" lang="en-US" altLang="zh-CN" sz="1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200000"/>
              </a:lnSpc>
              <a:spcBef>
                <a:spcPts val="600"/>
              </a:spcBef>
              <a:spcAft>
                <a:spcPts val="0"/>
              </a:spcAft>
              <a:buClrTx/>
              <a:buSzTx/>
              <a:buFontTx/>
              <a:buNone/>
              <a:defRPr/>
            </a:pPr>
            <a:r>
              <a:rPr kumimoji="1" lang="zh-CN" altLang="en-US" sz="1400" b="1" i="0" u="none" strike="noStrike" kern="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具备</a:t>
            </a:r>
            <a:r>
              <a:rPr kumimoji="1" lang="zh-CN" altLang="en-US" sz="1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熟知客户需求及各主营业务的专项技术、知识、经验、研发及品质控制能力；</a:t>
            </a:r>
            <a:endParaRPr kumimoji="1" lang="en-US" altLang="zh-CN" sz="1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200000"/>
              </a:lnSpc>
              <a:spcBef>
                <a:spcPts val="600"/>
              </a:spcBef>
              <a:spcAft>
                <a:spcPts val="0"/>
              </a:spcAft>
              <a:buClrTx/>
              <a:buSzTx/>
              <a:buFontTx/>
              <a:buNone/>
              <a:defRPr/>
            </a:pPr>
            <a:r>
              <a:rPr kumimoji="1" lang="zh-CN" altLang="en-US" sz="1400" b="1" i="0" u="none" strike="noStrike" kern="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具备</a:t>
            </a:r>
            <a:r>
              <a:rPr kumimoji="1" lang="zh-CN" altLang="en-US" sz="1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国际的设计理念、创意和服务模式；</a:t>
            </a:r>
            <a:endParaRPr kumimoji="1" lang="en-US" altLang="zh-CN" sz="1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200000"/>
              </a:lnSpc>
              <a:spcBef>
                <a:spcPts val="600"/>
              </a:spcBef>
              <a:spcAft>
                <a:spcPts val="0"/>
              </a:spcAft>
              <a:buClrTx/>
              <a:buSzTx/>
              <a:buFontTx/>
              <a:buNone/>
              <a:defRPr/>
            </a:pPr>
            <a:r>
              <a:rPr kumimoji="1" lang="zh-CN" altLang="en-US" sz="1400" b="1" i="0" u="none" strike="noStrike" kern="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具备</a:t>
            </a:r>
            <a:r>
              <a:rPr kumimoji="1" lang="zh-CN" altLang="en-US" sz="1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整合国际国内最佳技术资源的强有力的设计组织管理能力。</a:t>
            </a:r>
            <a:endParaRPr kumimoji="1" lang="en-US" altLang="zh-CN" sz="1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200000"/>
              </a:lnSpc>
              <a:spcBef>
                <a:spcPts val="600"/>
              </a:spcBef>
              <a:spcAft>
                <a:spcPts val="0"/>
              </a:spcAft>
              <a:buClrTx/>
              <a:buSzTx/>
              <a:buFontTx/>
              <a:buNone/>
              <a:defRPr/>
            </a:pPr>
            <a:r>
              <a:rPr kumimoji="1" lang="zh-CN" altLang="en-US" sz="1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全过程为客户的项目开发建设乃至项目全生命周期提供高品质服务，以充分实现项目价值。</a:t>
            </a:r>
            <a:endParaRPr kumimoji="1" lang="en-US" altLang="zh-CN" sz="1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0245" name="Text Box 6"/>
          <p:cNvSpPr txBox="1"/>
          <p:nvPr/>
        </p:nvSpPr>
        <p:spPr>
          <a:xfrm>
            <a:off x="1095375" y="1928813"/>
            <a:ext cx="2643188" cy="369887"/>
          </a:xfrm>
          <a:prstGeom prst="rect">
            <a:avLst/>
          </a:prstGeom>
          <a:noFill/>
          <a:ln w="9525">
            <a:noFill/>
          </a:ln>
        </p:spPr>
        <p:txBody>
          <a:bodyPr wrap="none">
            <a:spAutoFit/>
          </a:bodyPr>
          <a:lstStyle/>
          <a:p>
            <a:pPr eaLnBrk="1" latinLnBrk="1" hangingPunct="1"/>
            <a:r>
              <a:rPr lang="zh-CN" altLang="en-US" b="1" dirty="0">
                <a:solidFill>
                  <a:srgbClr val="E11B22"/>
                </a:solidFill>
                <a:latin typeface="Calibri" panose="020F0502020204030204" pitchFamily="34" charset="0"/>
                <a:ea typeface="微软雅黑" panose="020B0503020204020204" pitchFamily="34" charset="-122"/>
              </a:rPr>
              <a:t>核心能力  </a:t>
            </a:r>
            <a:r>
              <a:rPr lang="en-US" altLang="zh-CN" sz="1600" b="1" dirty="0">
                <a:solidFill>
                  <a:srgbClr val="E11B22"/>
                </a:solidFill>
                <a:latin typeface="Calibri" panose="020F0502020204030204" pitchFamily="34" charset="0"/>
                <a:ea typeface="微软雅黑" panose="020B0503020204020204" pitchFamily="34" charset="-122"/>
              </a:rPr>
              <a:t>Core Advantages</a:t>
            </a:r>
            <a:endParaRPr lang="zh-CN" altLang="en-US" b="1" dirty="0">
              <a:solidFill>
                <a:srgbClr val="E11B22"/>
              </a:solidFill>
              <a:latin typeface="Calibri" panose="020F0502020204030204" pitchFamily="34" charset="0"/>
              <a:ea typeface="微软雅黑" panose="020B0503020204020204" pitchFamily="34" charset="-122"/>
            </a:endParaRPr>
          </a:p>
        </p:txBody>
      </p:sp>
      <p:grpSp>
        <p:nvGrpSpPr>
          <p:cNvPr id="10246" name="组合 67"/>
          <p:cNvGrpSpPr/>
          <p:nvPr/>
        </p:nvGrpSpPr>
        <p:grpSpPr>
          <a:xfrm>
            <a:off x="8667750" y="2552700"/>
            <a:ext cx="2373313" cy="2376488"/>
            <a:chOff x="7437463" y="2619391"/>
            <a:chExt cx="2373313" cy="2376488"/>
          </a:xfrm>
        </p:grpSpPr>
        <p:grpSp>
          <p:nvGrpSpPr>
            <p:cNvPr id="10248" name="组合 27"/>
            <p:cNvGrpSpPr/>
            <p:nvPr/>
          </p:nvGrpSpPr>
          <p:grpSpPr>
            <a:xfrm>
              <a:off x="7437463" y="2619391"/>
              <a:ext cx="1116013" cy="1116013"/>
              <a:chOff x="5940425" y="2060625"/>
              <a:chExt cx="1116013" cy="1116012"/>
            </a:xfrm>
          </p:grpSpPr>
          <p:sp>
            <p:nvSpPr>
              <p:cNvPr id="57" name="AutoShape 3"/>
              <p:cNvSpPr>
                <a:spLocks noChangeArrowheads="1"/>
              </p:cNvSpPr>
              <p:nvPr/>
            </p:nvSpPr>
            <p:spPr bwMode="gray">
              <a:xfrm>
                <a:off x="5940425" y="2060625"/>
                <a:ext cx="1116013" cy="1116012"/>
              </a:xfrm>
              <a:prstGeom prst="roundRect">
                <a:avLst>
                  <a:gd name="adj" fmla="val 16667"/>
                </a:avLst>
              </a:prstGeom>
              <a:solidFill>
                <a:srgbClr val="DADADA"/>
              </a:solidFill>
              <a:ln w="38100" cap="flat" cmpd="sng" algn="ctr">
                <a:solidFill>
                  <a:srgbClr val="FFFFFF"/>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srgbClr val="E11B22"/>
                  </a:solidFill>
                  <a:effectLst/>
                  <a:uLnTx/>
                  <a:uFillTx/>
                  <a:latin typeface="Arial" panose="020B0604020202020204"/>
                  <a:ea typeface="华文细黑" panose="02010600040101010101" pitchFamily="2" charset="-122"/>
                  <a:cs typeface="+mn-cs"/>
                </a:endParaRPr>
              </a:p>
            </p:txBody>
          </p:sp>
          <p:sp>
            <p:nvSpPr>
              <p:cNvPr id="58" name="Text Box 7"/>
              <p:cNvSpPr txBox="1">
                <a:spLocks noChangeArrowheads="1"/>
              </p:cNvSpPr>
              <p:nvPr/>
            </p:nvSpPr>
            <p:spPr bwMode="black">
              <a:xfrm>
                <a:off x="6003925" y="2460675"/>
                <a:ext cx="985838" cy="323850"/>
              </a:xfrm>
              <a:prstGeom prst="rect">
                <a:avLst/>
              </a:prstGeom>
              <a:noFill/>
              <a:ln w="9525" algn="ctr">
                <a:noFill/>
                <a:miter lim="800000"/>
              </a:ln>
            </p:spPr>
            <p:txBody>
              <a:bodyPr>
                <a:spAutoFit/>
              </a:bodyPr>
              <a:lstStyle/>
              <a:p>
                <a:pPr marR="0" algn="ctr" defTabSz="914400" eaLnBrk="1" fontAlgn="auto" hangingPunct="1">
                  <a:spcBef>
                    <a:spcPct val="50000"/>
                  </a:spcBef>
                  <a:spcAft>
                    <a:spcPts val="0"/>
                  </a:spcAft>
                  <a:buClrTx/>
                  <a:buSzTx/>
                  <a:buFontTx/>
                  <a:buNone/>
                  <a:defRPr/>
                </a:pPr>
                <a:r>
                  <a:rPr kumimoji="1" lang="zh-CN" altLang="en-US" sz="1500" b="1" kern="0" cap="none" spc="0" normalizeH="0" baseline="0" noProof="0" dirty="0">
                    <a:solidFill>
                      <a:srgbClr val="E11B22"/>
                    </a:solidFill>
                    <a:latin typeface="微软雅黑" panose="020B0503020204020204" pitchFamily="34" charset="-122"/>
                    <a:ea typeface="微软雅黑" panose="020B0503020204020204" pitchFamily="34" charset="-122"/>
                    <a:cs typeface="+mn-cs"/>
                  </a:rPr>
                  <a:t>中国设计</a:t>
                </a:r>
                <a:endParaRPr kumimoji="0" lang="en-US" altLang="zh-CN" sz="1500" b="1" kern="0" cap="none" spc="0" normalizeH="0" baseline="0" noProof="0" dirty="0">
                  <a:solidFill>
                    <a:srgbClr val="E11B22"/>
                  </a:solidFill>
                  <a:latin typeface="+mn-lt"/>
                  <a:ea typeface="+mn-ea"/>
                  <a:cs typeface="Arial" panose="020B0604020202020204" pitchFamily="34" charset="0"/>
                </a:endParaRPr>
              </a:p>
            </p:txBody>
          </p:sp>
        </p:grpSp>
        <p:grpSp>
          <p:nvGrpSpPr>
            <p:cNvPr id="10249" name="组合 28"/>
            <p:cNvGrpSpPr/>
            <p:nvPr/>
          </p:nvGrpSpPr>
          <p:grpSpPr>
            <a:xfrm>
              <a:off x="8694763" y="2619391"/>
              <a:ext cx="1116013" cy="1116013"/>
              <a:chOff x="7197725" y="2060079"/>
              <a:chExt cx="1116013" cy="1116012"/>
            </a:xfrm>
          </p:grpSpPr>
          <p:sp>
            <p:nvSpPr>
              <p:cNvPr id="60" name="AutoShape 5"/>
              <p:cNvSpPr>
                <a:spLocks noChangeArrowheads="1"/>
              </p:cNvSpPr>
              <p:nvPr/>
            </p:nvSpPr>
            <p:spPr bwMode="gray">
              <a:xfrm>
                <a:off x="7197725" y="2060079"/>
                <a:ext cx="1116013" cy="1116012"/>
              </a:xfrm>
              <a:prstGeom prst="roundRect">
                <a:avLst>
                  <a:gd name="adj" fmla="val 16667"/>
                </a:avLst>
              </a:prstGeom>
              <a:solidFill>
                <a:srgbClr val="DADADA"/>
              </a:solidFill>
              <a:ln w="38100" cap="flat" cmpd="sng" algn="ctr">
                <a:solidFill>
                  <a:srgbClr val="FFFFFF"/>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srgbClr val="E11B22"/>
                  </a:solidFill>
                  <a:effectLst/>
                  <a:uLnTx/>
                  <a:uFillTx/>
                  <a:latin typeface="Arial" panose="020B0604020202020204"/>
                  <a:ea typeface="华文细黑" panose="02010600040101010101" pitchFamily="2" charset="-122"/>
                  <a:cs typeface="+mn-cs"/>
                </a:endParaRPr>
              </a:p>
            </p:txBody>
          </p:sp>
          <p:sp>
            <p:nvSpPr>
              <p:cNvPr id="61" name="Text Box 8"/>
              <p:cNvSpPr txBox="1">
                <a:spLocks noChangeArrowheads="1"/>
              </p:cNvSpPr>
              <p:nvPr/>
            </p:nvSpPr>
            <p:spPr bwMode="black">
              <a:xfrm>
                <a:off x="7256463" y="2460129"/>
                <a:ext cx="985837" cy="323850"/>
              </a:xfrm>
              <a:prstGeom prst="rect">
                <a:avLst/>
              </a:prstGeom>
              <a:noFill/>
              <a:ln w="9525" algn="ctr">
                <a:noFill/>
                <a:miter lim="800000"/>
              </a:ln>
            </p:spPr>
            <p:txBody>
              <a:bodyPr>
                <a:spAutoFit/>
              </a:bodyPr>
              <a:lstStyle/>
              <a:p>
                <a:pPr marR="0" algn="ctr" defTabSz="914400" eaLnBrk="1" fontAlgn="auto" hangingPunct="1">
                  <a:spcBef>
                    <a:spcPct val="50000"/>
                  </a:spcBef>
                  <a:spcAft>
                    <a:spcPts val="0"/>
                  </a:spcAft>
                  <a:buClrTx/>
                  <a:buSzTx/>
                  <a:buFontTx/>
                  <a:buNone/>
                  <a:defRPr/>
                </a:pPr>
                <a:r>
                  <a:rPr kumimoji="1" lang="zh-CN" altLang="en-US" sz="1500" b="1" kern="0" cap="none" spc="0" normalizeH="0" baseline="0" noProof="0">
                    <a:solidFill>
                      <a:srgbClr val="E11B22"/>
                    </a:solidFill>
                    <a:latin typeface="微软雅黑" panose="020B0503020204020204" pitchFamily="34" charset="-122"/>
                    <a:ea typeface="微软雅黑" panose="020B0503020204020204" pitchFamily="34" charset="-122"/>
                    <a:cs typeface="+mn-cs"/>
                  </a:rPr>
                  <a:t>国际水平</a:t>
                </a:r>
                <a:endParaRPr kumimoji="0" lang="en-US" altLang="zh-CN" sz="1500" b="1" kern="0" cap="none" spc="0" normalizeH="0" baseline="0" noProof="0">
                  <a:solidFill>
                    <a:srgbClr val="E11B22"/>
                  </a:solidFill>
                  <a:latin typeface="+mn-lt"/>
                  <a:ea typeface="+mn-ea"/>
                  <a:cs typeface="Arial" panose="020B0604020202020204" pitchFamily="34" charset="0"/>
                </a:endParaRPr>
              </a:p>
            </p:txBody>
          </p:sp>
        </p:grpSp>
        <p:grpSp>
          <p:nvGrpSpPr>
            <p:cNvPr id="10250" name="组合 30"/>
            <p:cNvGrpSpPr/>
            <p:nvPr/>
          </p:nvGrpSpPr>
          <p:grpSpPr>
            <a:xfrm>
              <a:off x="7437463" y="3879866"/>
              <a:ext cx="1116013" cy="1116013"/>
              <a:chOff x="5940425" y="3321100"/>
              <a:chExt cx="1116013" cy="1116012"/>
            </a:xfrm>
          </p:grpSpPr>
          <p:sp>
            <p:nvSpPr>
              <p:cNvPr id="63" name="AutoShape 4"/>
              <p:cNvSpPr>
                <a:spLocks noChangeArrowheads="1"/>
              </p:cNvSpPr>
              <p:nvPr/>
            </p:nvSpPr>
            <p:spPr bwMode="gray">
              <a:xfrm>
                <a:off x="5940425" y="3321100"/>
                <a:ext cx="1116013" cy="1116012"/>
              </a:xfrm>
              <a:prstGeom prst="roundRect">
                <a:avLst>
                  <a:gd name="adj" fmla="val 16667"/>
                </a:avLst>
              </a:prstGeom>
              <a:solidFill>
                <a:srgbClr val="DADADA"/>
              </a:solidFill>
              <a:ln w="38100" cap="flat" cmpd="sng" algn="ctr">
                <a:solidFill>
                  <a:srgbClr val="FFFFFF"/>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srgbClr val="E11B22"/>
                  </a:solidFill>
                  <a:effectLst/>
                  <a:uLnTx/>
                  <a:uFillTx/>
                  <a:latin typeface="Arial" panose="020B0604020202020204"/>
                  <a:ea typeface="华文细黑" panose="02010600040101010101" pitchFamily="2" charset="-122"/>
                  <a:cs typeface="+mn-cs"/>
                </a:endParaRPr>
              </a:p>
            </p:txBody>
          </p:sp>
          <p:sp>
            <p:nvSpPr>
              <p:cNvPr id="64" name="Text Box 9"/>
              <p:cNvSpPr txBox="1">
                <a:spLocks noChangeArrowheads="1"/>
              </p:cNvSpPr>
              <p:nvPr/>
            </p:nvSpPr>
            <p:spPr bwMode="black">
              <a:xfrm>
                <a:off x="6003925" y="3716388"/>
                <a:ext cx="985838" cy="323850"/>
              </a:xfrm>
              <a:prstGeom prst="rect">
                <a:avLst/>
              </a:prstGeom>
              <a:noFill/>
              <a:ln w="9525" algn="ctr">
                <a:noFill/>
                <a:miter lim="800000"/>
              </a:ln>
            </p:spPr>
            <p:txBody>
              <a:bodyPr>
                <a:spAutoFit/>
              </a:bodyPr>
              <a:lstStyle/>
              <a:p>
                <a:pPr marR="0" algn="ctr" defTabSz="914400" eaLnBrk="1" fontAlgn="auto" hangingPunct="1">
                  <a:spcBef>
                    <a:spcPct val="50000"/>
                  </a:spcBef>
                  <a:spcAft>
                    <a:spcPts val="0"/>
                  </a:spcAft>
                  <a:buClrTx/>
                  <a:buSzTx/>
                  <a:buFontTx/>
                  <a:buNone/>
                  <a:defRPr/>
                </a:pPr>
                <a:r>
                  <a:rPr kumimoji="1" lang="zh-CN" altLang="en-US" sz="1500" b="1" kern="0" cap="none" spc="0" normalizeH="0" baseline="0" noProof="0">
                    <a:solidFill>
                      <a:srgbClr val="E11B22"/>
                    </a:solidFill>
                    <a:latin typeface="微软雅黑" panose="020B0503020204020204" pitchFamily="34" charset="-122"/>
                    <a:ea typeface="微软雅黑" panose="020B0503020204020204" pitchFamily="34" charset="-122"/>
                    <a:cs typeface="+mn-cs"/>
                  </a:rPr>
                  <a:t>专业水平</a:t>
                </a:r>
                <a:endParaRPr kumimoji="0" lang="en-US" altLang="zh-CN" sz="1500" b="1" kern="0" cap="none" spc="0" normalizeH="0" baseline="0" noProof="0">
                  <a:solidFill>
                    <a:srgbClr val="E11B22"/>
                  </a:solidFill>
                  <a:latin typeface="+mn-lt"/>
                  <a:ea typeface="+mn-ea"/>
                  <a:cs typeface="Arial" panose="020B0604020202020204" pitchFamily="34" charset="0"/>
                </a:endParaRPr>
              </a:p>
            </p:txBody>
          </p:sp>
        </p:grpSp>
        <p:grpSp>
          <p:nvGrpSpPr>
            <p:cNvPr id="10251" name="组合 29"/>
            <p:cNvGrpSpPr/>
            <p:nvPr/>
          </p:nvGrpSpPr>
          <p:grpSpPr>
            <a:xfrm>
              <a:off x="8694763" y="3879866"/>
              <a:ext cx="1116013" cy="1116013"/>
              <a:chOff x="7197725" y="3321100"/>
              <a:chExt cx="1116013" cy="1116012"/>
            </a:xfrm>
          </p:grpSpPr>
          <p:sp>
            <p:nvSpPr>
              <p:cNvPr id="66" name="AutoShape 6"/>
              <p:cNvSpPr>
                <a:spLocks noChangeArrowheads="1"/>
              </p:cNvSpPr>
              <p:nvPr/>
            </p:nvSpPr>
            <p:spPr bwMode="gray">
              <a:xfrm>
                <a:off x="7197725" y="3321100"/>
                <a:ext cx="1116013" cy="1116012"/>
              </a:xfrm>
              <a:prstGeom prst="roundRect">
                <a:avLst>
                  <a:gd name="adj" fmla="val 16667"/>
                </a:avLst>
              </a:prstGeom>
              <a:solidFill>
                <a:srgbClr val="DADADA"/>
              </a:solidFill>
              <a:ln w="38100" cap="flat" cmpd="sng" algn="ctr">
                <a:solidFill>
                  <a:srgbClr val="FFFFFF"/>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srgbClr val="E11B22"/>
                  </a:solidFill>
                  <a:effectLst/>
                  <a:uLnTx/>
                  <a:uFillTx/>
                  <a:latin typeface="Arial" panose="020B0604020202020204"/>
                  <a:ea typeface="华文细黑" panose="02010600040101010101" pitchFamily="2" charset="-122"/>
                  <a:cs typeface="+mn-cs"/>
                </a:endParaRPr>
              </a:p>
            </p:txBody>
          </p:sp>
          <p:sp>
            <p:nvSpPr>
              <p:cNvPr id="67" name="Text Box 10"/>
              <p:cNvSpPr txBox="1">
                <a:spLocks noChangeArrowheads="1"/>
              </p:cNvSpPr>
              <p:nvPr/>
            </p:nvSpPr>
            <p:spPr bwMode="black">
              <a:xfrm>
                <a:off x="7256463" y="3602088"/>
                <a:ext cx="985837" cy="554037"/>
              </a:xfrm>
              <a:prstGeom prst="rect">
                <a:avLst/>
              </a:prstGeom>
              <a:noFill/>
              <a:ln w="9525" algn="ctr">
                <a:noFill/>
                <a:miter lim="800000"/>
              </a:ln>
            </p:spPr>
            <p:txBody>
              <a:bodyPr>
                <a:spAutoFit/>
              </a:bodyPr>
              <a:lstStyle/>
              <a:p>
                <a:pPr marR="0" algn="ctr" defTabSz="914400" eaLnBrk="1" fontAlgn="auto" hangingPunct="1">
                  <a:spcBef>
                    <a:spcPct val="50000"/>
                  </a:spcBef>
                  <a:spcAft>
                    <a:spcPts val="0"/>
                  </a:spcAft>
                  <a:buClrTx/>
                  <a:buSzTx/>
                  <a:buFontTx/>
                  <a:buNone/>
                  <a:defRPr/>
                </a:pPr>
                <a:r>
                  <a:rPr kumimoji="1" lang="zh-CN" altLang="en-US" sz="1500" b="1" kern="0" cap="none" spc="0" normalizeH="0" baseline="0" noProof="0">
                    <a:solidFill>
                      <a:srgbClr val="E11B22"/>
                    </a:solidFill>
                    <a:latin typeface="微软雅黑" panose="020B0503020204020204" pitchFamily="34" charset="-122"/>
                    <a:ea typeface="微软雅黑" panose="020B0503020204020204" pitchFamily="34" charset="-122"/>
                    <a:cs typeface="+mn-cs"/>
                  </a:rPr>
                  <a:t>属地实践与服务</a:t>
                </a:r>
                <a:endParaRPr kumimoji="0" lang="en-US" altLang="zh-CN" sz="1500" b="1" kern="0" cap="none" spc="0" normalizeH="0" baseline="0" noProof="0">
                  <a:solidFill>
                    <a:srgbClr val="E11B22"/>
                  </a:solidFill>
                  <a:latin typeface="+mn-lt"/>
                  <a:ea typeface="+mn-ea"/>
                  <a:cs typeface="Arial" panose="020B0604020202020204" pitchFamily="34" charset="0"/>
                </a:endParaRPr>
              </a:p>
            </p:txBody>
          </p:sp>
        </p:grpSp>
      </p:grpSp>
      <p:sp>
        <p:nvSpPr>
          <p:cNvPr id="21" name="文本占位符 4"/>
          <p:cNvSpPr>
            <a:spLocks noGrp="1"/>
          </p:cNvSpPr>
          <p:nvPr>
            <p:ph type="body" sz="quarter" idx="10"/>
          </p:nvPr>
        </p:nvSpPr>
        <p:spPr>
          <a:xfrm>
            <a:off x="350838" y="165100"/>
            <a:ext cx="3557588" cy="273050"/>
          </a:xfr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a:rPr>
              <a:t>企业概况</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Arial" panose="020B0604020202020204"/>
                <a:ea typeface="华文细黑" panose="02010600040101010101" pitchFamily="2" charset="-122"/>
                <a:cs typeface="Arial" panose="020B0604020202020204"/>
              </a:rPr>
              <a:t>  </a:t>
            </a:r>
            <a:r>
              <a:rPr kumimoji="1"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rPr>
              <a:t>General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rPr>
              <a:t>Information</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descr="C:\Users\hll16521\Desktop\A-00-30-02 A-A剖面.jpg"/>
          <p:cNvPicPr>
            <a:picLocks noChangeAspect="1"/>
          </p:cNvPicPr>
          <p:nvPr/>
        </p:nvPicPr>
        <p:blipFill>
          <a:blip r:embed="rId1" cstate="screen">
            <a:clrChange>
              <a:clrFrom>
                <a:srgbClr val="FEFEFE"/>
              </a:clrFrom>
              <a:clrTo>
                <a:srgbClr val="FEFEFE">
                  <a:alpha val="0"/>
                </a:srgbClr>
              </a:clrTo>
            </a:clrChange>
          </a:blip>
          <a:stretch>
            <a:fillRect/>
          </a:stretch>
        </p:blipFill>
        <p:spPr>
          <a:xfrm>
            <a:off x="2166938" y="4727575"/>
            <a:ext cx="8088312" cy="2201863"/>
          </a:xfrm>
          <a:prstGeom prst="rect">
            <a:avLst/>
          </a:prstGeom>
          <a:noFill/>
          <a:ln w="9525">
            <a:noFill/>
          </a:ln>
        </p:spPr>
      </p:pic>
      <p:sp>
        <p:nvSpPr>
          <p:cNvPr id="9" name="文本占位符 3"/>
          <p:cNvSpPr>
            <a:spLocks noGrp="1"/>
          </p:cNvSpPr>
          <p:nvPr>
            <p:ph type="body" sz="quarter" idx="4294967295"/>
          </p:nvPr>
        </p:nvSpPr>
        <p:spPr>
          <a:xfrm>
            <a:off x="358775" y="165100"/>
            <a:ext cx="3559175" cy="273050"/>
          </a:xfrm>
          <a:prstGeom prst="rect">
            <a:avLst/>
          </a:prstGeom>
        </p:spPr>
        <p:txBody>
          <a:body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r>
              <a:rPr kumimoji="1" lang="zh-CN" altLang="en-US" sz="1400" b="0" i="0" u="none" strike="noStrike" kern="1200" cap="none" spc="0" normalizeH="0" baseline="0" noProof="0" dirty="0">
                <a:ln>
                  <a:noFill/>
                </a:ln>
                <a:solidFill>
                  <a:schemeClr val="tx1">
                    <a:lumMod val="75000"/>
                    <a:lumOff val="25000"/>
                  </a:schemeClr>
                </a:solidFill>
                <a:effectLst/>
                <a:uLnTx/>
                <a:uFillTx/>
                <a:latin typeface="黑体" panose="02010609060101010101" pitchFamily="49" charset="-122"/>
                <a:ea typeface="黑体" panose="02010609060101010101" pitchFamily="49" charset="-122"/>
                <a:cs typeface="+mn-cs"/>
              </a:rPr>
              <a:t>市场优</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黑体" panose="02010609060101010101" pitchFamily="49" charset="-122"/>
                <a:ea typeface="黑体" panose="02010609060101010101" pitchFamily="49" charset="-122"/>
                <a:cs typeface="+mn-cs"/>
              </a:rPr>
              <a:t>势</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mn-lt"/>
                <a:ea typeface="华文细黑" panose="02010600040101010101" pitchFamily="2" charset="-122"/>
                <a:cs typeface="+mn-cs"/>
              </a:rPr>
              <a:t>  </a:t>
            </a:r>
            <a:r>
              <a:rPr kumimoji="1"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rPr>
              <a:t>Market Advantage</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endParaRPr>
          </a:p>
        </p:txBody>
      </p:sp>
      <p:sp>
        <p:nvSpPr>
          <p:cNvPr id="10" name="矩形 9"/>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8" name="矩形 7"/>
          <p:cNvSpPr/>
          <p:nvPr/>
        </p:nvSpPr>
        <p:spPr>
          <a:xfrm>
            <a:off x="0" y="5146675"/>
            <a:ext cx="2166938" cy="568325"/>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7894" name="标题 5"/>
          <p:cNvSpPr txBox="1"/>
          <p:nvPr/>
        </p:nvSpPr>
        <p:spPr>
          <a:xfrm>
            <a:off x="238125" y="5118100"/>
            <a:ext cx="1752600" cy="515938"/>
          </a:xfrm>
          <a:prstGeom prst="rect">
            <a:avLst/>
          </a:prstGeom>
          <a:noFill/>
          <a:ln w="9525">
            <a:noFill/>
          </a:ln>
        </p:spPr>
        <p:txBody>
          <a:bodyPr/>
          <a:lstStyle/>
          <a:p>
            <a:pPr eaLnBrk="1" hangingPunct="1">
              <a:lnSpc>
                <a:spcPct val="150000"/>
              </a:lnSpc>
            </a:pPr>
            <a:r>
              <a:rPr lang="zh-CN" altLang="en-US" sz="1200" b="1" dirty="0">
                <a:solidFill>
                  <a:srgbClr val="FFFFFF"/>
                </a:solidFill>
                <a:latin typeface="微软雅黑" panose="020B0503020204020204" pitchFamily="34" charset="-122"/>
                <a:ea typeface="微软雅黑" panose="020B0503020204020204" pitchFamily="34" charset="-122"/>
              </a:rPr>
              <a:t>上海华润万象城</a:t>
            </a:r>
            <a:endParaRPr lang="en-US" altLang="zh-CN" sz="1200" b="1"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000" dirty="0">
                <a:solidFill>
                  <a:srgbClr val="FFFFFF"/>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轨道交通上盖综合开发</a:t>
            </a:r>
            <a:endParaRPr lang="zh-CN" altLang="en-US" sz="1000" dirty="0">
              <a:solidFill>
                <a:srgbClr val="FFFFFF"/>
              </a:solidFill>
              <a:latin typeface="微软雅黑" panose="020B0503020204020204" pitchFamily="34" charset="-122"/>
              <a:ea typeface="微软雅黑" panose="020B0503020204020204" pitchFamily="34" charset="-122"/>
            </a:endParaRPr>
          </a:p>
        </p:txBody>
      </p:sp>
      <p:pic>
        <p:nvPicPr>
          <p:cNvPr id="37895" name="Picture 5" descr="\\Ecadi01.ecadi.com\ecadi\原创商业建筑创作与落实的分析研究\工作站事务\2016\第三事业部宣传视频资料整理\上海华润万象城\mj--bn--ok--bn副本10.11.jpg"/>
          <p:cNvPicPr>
            <a:picLocks noChangeAspect="1"/>
          </p:cNvPicPr>
          <p:nvPr/>
        </p:nvPicPr>
        <p:blipFill>
          <a:blip r:embed="rId2" cstate="screen"/>
          <a:stretch>
            <a:fillRect/>
          </a:stretch>
        </p:blipFill>
        <p:spPr>
          <a:xfrm>
            <a:off x="0" y="0"/>
            <a:ext cx="4078288" cy="2714625"/>
          </a:xfrm>
          <a:prstGeom prst="rect">
            <a:avLst/>
          </a:prstGeom>
          <a:noFill/>
          <a:ln w="9525">
            <a:noFill/>
          </a:ln>
        </p:spPr>
      </p:pic>
      <p:pic>
        <p:nvPicPr>
          <p:cNvPr id="37896" name="Picture 6" descr="\\Ecadi01.ecadi.com\ecadi\原创商业建筑创作与落实的分析研究\工作站事务\2016\第三事业部宣传视频资料整理\上海华润万象城\c02+.jpg"/>
          <p:cNvPicPr>
            <a:picLocks noChangeAspect="1"/>
          </p:cNvPicPr>
          <p:nvPr/>
        </p:nvPicPr>
        <p:blipFill>
          <a:blip r:embed="rId3" cstate="screen"/>
          <a:stretch>
            <a:fillRect/>
          </a:stretch>
        </p:blipFill>
        <p:spPr>
          <a:xfrm>
            <a:off x="4113213" y="0"/>
            <a:ext cx="4319587" cy="2714625"/>
          </a:xfrm>
          <a:prstGeom prst="rect">
            <a:avLst/>
          </a:prstGeom>
          <a:noFill/>
          <a:ln w="9525">
            <a:noFill/>
          </a:ln>
        </p:spPr>
      </p:pic>
      <p:pic>
        <p:nvPicPr>
          <p:cNvPr id="37897" name="Picture 7" descr="\\Ecadi01.ecadi.com\ecadi\原创商业建筑创作与落实的分析研究\工作站事务\2016\第三事业部宣传视频资料整理\上海华润万象城\_DSC8309.jpg"/>
          <p:cNvPicPr>
            <a:picLocks noChangeAspect="1"/>
          </p:cNvPicPr>
          <p:nvPr/>
        </p:nvPicPr>
        <p:blipFill>
          <a:blip r:embed="rId4" cstate="screen"/>
          <a:stretch>
            <a:fillRect/>
          </a:stretch>
        </p:blipFill>
        <p:spPr>
          <a:xfrm>
            <a:off x="3279775" y="2733675"/>
            <a:ext cx="2887663" cy="1979613"/>
          </a:xfrm>
          <a:prstGeom prst="rect">
            <a:avLst/>
          </a:prstGeom>
          <a:noFill/>
          <a:ln w="9525">
            <a:noFill/>
          </a:ln>
        </p:spPr>
      </p:pic>
      <p:pic>
        <p:nvPicPr>
          <p:cNvPr id="37898" name="Picture 2" descr="F:\商业专项化工作站\对外宣传\华润万象城\效果图\c01+.jpg"/>
          <p:cNvPicPr>
            <a:picLocks noChangeAspect="1"/>
          </p:cNvPicPr>
          <p:nvPr/>
        </p:nvPicPr>
        <p:blipFill>
          <a:blip r:embed="rId5" cstate="screen"/>
          <a:stretch>
            <a:fillRect/>
          </a:stretch>
        </p:blipFill>
        <p:spPr>
          <a:xfrm>
            <a:off x="0" y="2735263"/>
            <a:ext cx="3243263" cy="1979612"/>
          </a:xfrm>
          <a:prstGeom prst="rect">
            <a:avLst/>
          </a:prstGeom>
          <a:noFill/>
          <a:ln w="9525">
            <a:noFill/>
          </a:ln>
        </p:spPr>
      </p:pic>
      <p:pic>
        <p:nvPicPr>
          <p:cNvPr id="37899" name="图片 13" descr="全景图4.tif"/>
          <p:cNvPicPr>
            <a:picLocks noChangeAspect="1"/>
          </p:cNvPicPr>
          <p:nvPr/>
        </p:nvPicPr>
        <p:blipFill>
          <a:blip r:embed="rId6" cstate="screen"/>
          <a:stretch>
            <a:fillRect/>
          </a:stretch>
        </p:blipFill>
        <p:spPr>
          <a:xfrm>
            <a:off x="8455025" y="0"/>
            <a:ext cx="3736975" cy="2714625"/>
          </a:xfrm>
          <a:prstGeom prst="rect">
            <a:avLst/>
          </a:prstGeom>
          <a:noFill/>
          <a:ln w="9525">
            <a:noFill/>
          </a:ln>
        </p:spPr>
      </p:pic>
      <p:pic>
        <p:nvPicPr>
          <p:cNvPr id="37900" name="Picture 2"/>
          <p:cNvPicPr>
            <a:picLocks noChangeAspect="1"/>
          </p:cNvPicPr>
          <p:nvPr/>
        </p:nvPicPr>
        <p:blipFill>
          <a:blip r:embed="rId7" cstate="screen"/>
          <a:stretch>
            <a:fillRect/>
          </a:stretch>
        </p:blipFill>
        <p:spPr>
          <a:xfrm>
            <a:off x="6197600" y="2735263"/>
            <a:ext cx="2970213" cy="1979612"/>
          </a:xfrm>
          <a:prstGeom prst="rect">
            <a:avLst/>
          </a:prstGeom>
          <a:noFill/>
          <a:ln w="9525">
            <a:noFill/>
          </a:ln>
        </p:spPr>
      </p:pic>
      <p:pic>
        <p:nvPicPr>
          <p:cNvPr id="37901" name="图片 14"/>
          <p:cNvPicPr>
            <a:picLocks noChangeAspect="1"/>
          </p:cNvPicPr>
          <p:nvPr/>
        </p:nvPicPr>
        <p:blipFill>
          <a:blip r:embed="rId8" cstate="screen"/>
          <a:stretch>
            <a:fillRect/>
          </a:stretch>
        </p:blipFill>
        <p:spPr>
          <a:xfrm>
            <a:off x="9185275" y="2801938"/>
            <a:ext cx="2967038" cy="1911350"/>
          </a:xfrm>
          <a:prstGeom prst="rect">
            <a:avLst/>
          </a:prstGeom>
          <a:noFill/>
          <a:ln w="9525">
            <a:noFill/>
          </a:ln>
        </p:spPr>
      </p:pic>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nvGraphicFramePr>
        <p:xfrm>
          <a:off x="4095750" y="142875"/>
          <a:ext cx="8001000" cy="6669088"/>
        </p:xfrm>
        <a:graphic>
          <a:graphicData uri="http://schemas.openxmlformats.org/drawingml/2006/table">
            <a:tbl>
              <a:tblPr/>
              <a:tblGrid>
                <a:gridCol w="2500313"/>
                <a:gridCol w="500063"/>
                <a:gridCol w="708577"/>
                <a:gridCol w="4292047"/>
              </a:tblGrid>
              <a:tr h="359428">
                <a:tc>
                  <a:txBody>
                    <a:bodyPr/>
                    <a:lstStyle/>
                    <a:p>
                      <a:pPr algn="ctr">
                        <a:spcAft>
                          <a:spcPts val="0"/>
                        </a:spcAft>
                      </a:pPr>
                      <a:r>
                        <a:rPr lang="zh-CN" sz="1000" b="1" kern="100" dirty="0">
                          <a:solidFill>
                            <a:schemeClr val="bg1"/>
                          </a:solidFill>
                          <a:latin typeface="微软雅黑" panose="020B0503020204020204" pitchFamily="34" charset="-122"/>
                          <a:ea typeface="微软雅黑" panose="020B0503020204020204" pitchFamily="34" charset="-122"/>
                        </a:rPr>
                        <a:t>科研名称</a:t>
                      </a:r>
                      <a:endParaRPr lang="zh-CN" sz="10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gn="ctr">
                        <a:spcAft>
                          <a:spcPts val="0"/>
                        </a:spcAft>
                      </a:pPr>
                      <a:r>
                        <a:rPr lang="zh-CN" sz="1000" b="1" kern="100" dirty="0">
                          <a:solidFill>
                            <a:schemeClr val="bg1"/>
                          </a:solidFill>
                          <a:latin typeface="微软雅黑" panose="020B0503020204020204" pitchFamily="34" charset="-122"/>
                          <a:ea typeface="微软雅黑" panose="020B0503020204020204" pitchFamily="34" charset="-122"/>
                        </a:rPr>
                        <a:t>专业</a:t>
                      </a:r>
                      <a:endParaRPr lang="zh-CN" sz="1000" b="1" kern="100" dirty="0">
                        <a:solidFill>
                          <a:schemeClr val="bg1"/>
                        </a:solidFill>
                        <a:latin typeface="微软雅黑" panose="020B0503020204020204" pitchFamily="34" charset="-122"/>
                        <a:ea typeface="微软雅黑" panose="020B0503020204020204" pitchFamily="34" charset="-122"/>
                      </a:endParaRPr>
                    </a:p>
                    <a:p>
                      <a:pPr algn="ctr">
                        <a:spcAft>
                          <a:spcPts val="0"/>
                        </a:spcAft>
                      </a:pPr>
                      <a:r>
                        <a:rPr lang="zh-CN" sz="1000" b="1" kern="100" dirty="0">
                          <a:solidFill>
                            <a:schemeClr val="bg1"/>
                          </a:solidFill>
                          <a:latin typeface="微软雅黑" panose="020B0503020204020204" pitchFamily="34" charset="-122"/>
                          <a:ea typeface="微软雅黑" panose="020B0503020204020204" pitchFamily="34" charset="-122"/>
                        </a:rPr>
                        <a:t>类别</a:t>
                      </a:r>
                      <a:endParaRPr lang="zh-CN" sz="10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ctr">
                        <a:spcAft>
                          <a:spcPts val="0"/>
                        </a:spcAft>
                      </a:pPr>
                      <a:r>
                        <a:rPr lang="zh-CN" sz="1000" b="1" kern="100" dirty="0">
                          <a:solidFill>
                            <a:schemeClr val="bg1"/>
                          </a:solidFill>
                          <a:latin typeface="微软雅黑" panose="020B0503020204020204" pitchFamily="34" charset="-122"/>
                          <a:ea typeface="微软雅黑" panose="020B0503020204020204" pitchFamily="34" charset="-122"/>
                        </a:rPr>
                        <a:t>所属研究</a:t>
                      </a:r>
                      <a:endParaRPr lang="zh-CN" sz="1000" b="1" kern="100" dirty="0">
                        <a:solidFill>
                          <a:schemeClr val="bg1"/>
                        </a:solidFill>
                        <a:latin typeface="微软雅黑" panose="020B0503020204020204" pitchFamily="34" charset="-122"/>
                        <a:ea typeface="微软雅黑" panose="020B0503020204020204" pitchFamily="34" charset="-122"/>
                      </a:endParaRPr>
                    </a:p>
                    <a:p>
                      <a:pPr algn="ctr">
                        <a:spcAft>
                          <a:spcPts val="0"/>
                        </a:spcAft>
                      </a:pPr>
                      <a:r>
                        <a:rPr lang="zh-CN" sz="1000" b="1" kern="100" dirty="0">
                          <a:solidFill>
                            <a:schemeClr val="bg1"/>
                          </a:solidFill>
                          <a:latin typeface="微软雅黑" panose="020B0503020204020204" pitchFamily="34" charset="-122"/>
                          <a:ea typeface="微软雅黑" panose="020B0503020204020204" pitchFamily="34" charset="-122"/>
                        </a:rPr>
                        <a:t>板块</a:t>
                      </a:r>
                      <a:endParaRPr lang="zh-CN" sz="10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ctr">
                        <a:spcAft>
                          <a:spcPts val="0"/>
                        </a:spcAft>
                      </a:pPr>
                      <a:r>
                        <a:rPr lang="zh-CN" sz="1000" b="1" kern="100" dirty="0">
                          <a:solidFill>
                            <a:schemeClr val="bg1"/>
                          </a:solidFill>
                          <a:latin typeface="微软雅黑" panose="020B0503020204020204" pitchFamily="34" charset="-122"/>
                          <a:ea typeface="微软雅黑" panose="020B0503020204020204" pitchFamily="34" charset="-122"/>
                        </a:rPr>
                        <a:t>关键技术</a:t>
                      </a:r>
                      <a:endParaRPr lang="zh-CN" sz="10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r>
              <a:tr h="700479">
                <a:tc>
                  <a:txBody>
                    <a:bodyPr/>
                    <a:lstStyle/>
                    <a:p>
                      <a:pPr algn="l">
                        <a:spcAft>
                          <a:spcPts val="0"/>
                        </a:spcAft>
                      </a:pPr>
                      <a:r>
                        <a:rPr lang="zh-CN" sz="1100" b="1" kern="100" dirty="0">
                          <a:solidFill>
                            <a:schemeClr val="bg1"/>
                          </a:solidFill>
                          <a:latin typeface="微软雅黑" panose="020B0503020204020204" pitchFamily="34" charset="-122"/>
                          <a:ea typeface="微软雅黑" panose="020B0503020204020204" pitchFamily="34" charset="-122"/>
                        </a:rPr>
                        <a:t>地铁上盖建筑类型学设计研究</a:t>
                      </a:r>
                      <a:endParaRPr lang="zh-CN" sz="11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2"/>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建筑</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基础研究</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just">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针对不同类型地铁上盖建筑的特征与功能要求，将地铁上盖建筑按地铁结合方式不同分为三种典型的空间模式（地下车站型、地上车站型与地铁车辆段型），分析其技术特征，得出各类型空间开发设计的策略。同时，针对不同类型的地铁上盖建筑在政策、规划等上位条件给出相关建议。</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r>
              <a:tr h="529953">
                <a:tc>
                  <a:txBody>
                    <a:bodyPr/>
                    <a:lstStyle/>
                    <a:p>
                      <a:pPr algn="l">
                        <a:spcAft>
                          <a:spcPts val="0"/>
                        </a:spcAft>
                      </a:pPr>
                      <a:r>
                        <a:rPr lang="zh-CN" sz="1100" b="1" kern="100" dirty="0">
                          <a:solidFill>
                            <a:schemeClr val="bg1"/>
                          </a:solidFill>
                          <a:latin typeface="微软雅黑" panose="020B0503020204020204" pitchFamily="34" charset="-122"/>
                          <a:ea typeface="微软雅黑" panose="020B0503020204020204" pitchFamily="34" charset="-122"/>
                        </a:rPr>
                        <a:t>地铁上盖建筑开发模式（资金链</a:t>
                      </a:r>
                      <a:r>
                        <a:rPr lang="en-US" sz="1100" b="1" kern="100" dirty="0">
                          <a:solidFill>
                            <a:schemeClr val="bg1"/>
                          </a:solidFill>
                          <a:latin typeface="微软雅黑" panose="020B0503020204020204" pitchFamily="34" charset="-122"/>
                          <a:ea typeface="微软雅黑" panose="020B0503020204020204" pitchFamily="34" charset="-122"/>
                        </a:rPr>
                        <a:t>-PPP</a:t>
                      </a:r>
                      <a:r>
                        <a:rPr lang="zh-CN" sz="1100" b="1" kern="100" dirty="0">
                          <a:solidFill>
                            <a:schemeClr val="bg1"/>
                          </a:solidFill>
                          <a:latin typeface="微软雅黑" panose="020B0503020204020204" pitchFamily="34" charset="-122"/>
                          <a:ea typeface="微软雅黑" panose="020B0503020204020204" pitchFamily="34" charset="-122"/>
                        </a:rPr>
                        <a:t>）</a:t>
                      </a:r>
                      <a:endParaRPr lang="zh-CN" sz="11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2"/>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建筑</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前期策划</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just">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研究梳理出三种开发模式：完全政府控制模式、政府主导市场化运作模式、政府和法定机构协作模式。分析对比三种开发模式的特征、未来发展前景、模式适用的要素，给予新兴城市发展启示与建议。</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r>
              <a:tr h="529953">
                <a:tc>
                  <a:txBody>
                    <a:bodyPr/>
                    <a:lstStyle/>
                    <a:p>
                      <a:pPr algn="l">
                        <a:spcAft>
                          <a:spcPts val="0"/>
                        </a:spcAft>
                      </a:pPr>
                      <a:r>
                        <a:rPr lang="zh-CN" sz="1100" b="1" kern="100" dirty="0">
                          <a:solidFill>
                            <a:schemeClr val="bg1"/>
                          </a:solidFill>
                          <a:latin typeface="微软雅黑" panose="020B0503020204020204" pitchFamily="34" charset="-122"/>
                          <a:ea typeface="微软雅黑" panose="020B0503020204020204" pitchFamily="34" charset="-122"/>
                        </a:rPr>
                        <a:t>地铁上盖建筑规划设计研究</a:t>
                      </a:r>
                      <a:endParaRPr lang="zh-CN" sz="11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2"/>
                    </a:solidFill>
                  </a:tcPr>
                </a:tc>
                <a:tc>
                  <a:txBody>
                    <a:bodyPr/>
                    <a:lstStyle/>
                    <a:p>
                      <a:pPr algn="ctr">
                        <a:spcAft>
                          <a:spcPts val="0"/>
                        </a:spcAft>
                      </a:pPr>
                      <a:r>
                        <a:rPr lang="zh-CN" sz="900" kern="100">
                          <a:solidFill>
                            <a:schemeClr val="tx1">
                              <a:lumMod val="75000"/>
                              <a:lumOff val="25000"/>
                            </a:schemeClr>
                          </a:solidFill>
                          <a:latin typeface="微软雅黑" panose="020B0503020204020204" pitchFamily="34" charset="-122"/>
                          <a:ea typeface="微软雅黑" panose="020B0503020204020204" pitchFamily="34" charset="-122"/>
                        </a:rPr>
                        <a:t>建筑</a:t>
                      </a:r>
                      <a:endParaRPr lang="zh-CN" sz="900" kern="10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规划设计</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just">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建立地铁上盖区域建设可行性评价标准，在衔接现行政策法规基础上，提出合理的开发与运营模式，形成项目策划要点。在开发业态组成和配比、周边交通与服务设施衔接、开发资金平衡测算、开发流程与建设时序上给予建议与要求。</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r>
              <a:tr h="871004">
                <a:tc>
                  <a:txBody>
                    <a:bodyPr/>
                    <a:lstStyle/>
                    <a:p>
                      <a:pPr algn="l">
                        <a:spcAft>
                          <a:spcPts val="0"/>
                        </a:spcAft>
                      </a:pPr>
                      <a:r>
                        <a:rPr lang="zh-CN" sz="1100" b="1" kern="100" dirty="0">
                          <a:solidFill>
                            <a:schemeClr val="bg1"/>
                          </a:solidFill>
                          <a:latin typeface="微软雅黑" panose="020B0503020204020204" pitchFamily="34" charset="-122"/>
                          <a:ea typeface="微软雅黑" panose="020B0503020204020204" pitchFamily="34" charset="-122"/>
                        </a:rPr>
                        <a:t>地铁停车场上盖开发交通组织研究课题</a:t>
                      </a:r>
                      <a:endParaRPr lang="zh-CN" sz="11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2"/>
                    </a:solidFill>
                  </a:tcPr>
                </a:tc>
                <a:tc>
                  <a:txBody>
                    <a:bodyPr/>
                    <a:lstStyle/>
                    <a:p>
                      <a:pPr algn="ctr">
                        <a:spcAft>
                          <a:spcPts val="0"/>
                        </a:spcAft>
                      </a:pPr>
                      <a:r>
                        <a:rPr lang="zh-CN" sz="900" kern="100">
                          <a:solidFill>
                            <a:schemeClr val="tx1">
                              <a:lumMod val="75000"/>
                              <a:lumOff val="25000"/>
                            </a:schemeClr>
                          </a:solidFill>
                          <a:latin typeface="微软雅黑" panose="020B0503020204020204" pitchFamily="34" charset="-122"/>
                          <a:ea typeface="微软雅黑" panose="020B0503020204020204" pitchFamily="34" charset="-122"/>
                        </a:rPr>
                        <a:t>建筑</a:t>
                      </a:r>
                      <a:endParaRPr lang="zh-CN" sz="900" kern="10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专项技术</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just">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上盖开发及周边区域交通组织研究，具体就综合交通的五个层次：外部交通和内部交通的平衡、基地内部交通的垂直分布、基地内部交通的水平组织、基地内部对停车位的满足、人行交通的立体可达，进行了分析论述。对道路宽度、高架道路和匝道形式、道路坡度和断面形式、停车数量配置、内部道路与地铁公交等公共交通的衔接、场地出入口设置、内部交通、垂直交通等方面提出建议和要求。</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r>
              <a:tr h="529953">
                <a:tc>
                  <a:txBody>
                    <a:bodyPr/>
                    <a:lstStyle/>
                    <a:p>
                      <a:pPr algn="l">
                        <a:spcAft>
                          <a:spcPts val="0"/>
                        </a:spcAft>
                      </a:pPr>
                      <a:r>
                        <a:rPr lang="zh-CN" sz="1100" b="1" kern="100" dirty="0">
                          <a:solidFill>
                            <a:schemeClr val="bg1"/>
                          </a:solidFill>
                          <a:latin typeface="微软雅黑" panose="020B0503020204020204" pitchFamily="34" charset="-122"/>
                          <a:ea typeface="微软雅黑" panose="020B0503020204020204" pitchFamily="34" charset="-122"/>
                        </a:rPr>
                        <a:t>轨道交通停车场（车辆段）上盖开发</a:t>
                      </a:r>
                      <a:r>
                        <a:rPr lang="zh-CN" sz="1100" b="1" kern="100" dirty="0" smtClean="0">
                          <a:solidFill>
                            <a:schemeClr val="bg1"/>
                          </a:solidFill>
                          <a:latin typeface="微软雅黑" panose="020B0503020204020204" pitchFamily="34" charset="-122"/>
                          <a:ea typeface="微软雅黑" panose="020B0503020204020204" pitchFamily="34" charset="-122"/>
                        </a:rPr>
                        <a:t>的</a:t>
                      </a:r>
                      <a:br>
                        <a:rPr lang="en-US" altLang="zh-CN" sz="1100" b="1" kern="100" dirty="0" smtClean="0">
                          <a:solidFill>
                            <a:schemeClr val="bg1"/>
                          </a:solidFill>
                          <a:latin typeface="微软雅黑" panose="020B0503020204020204" pitchFamily="34" charset="-122"/>
                          <a:ea typeface="微软雅黑" panose="020B0503020204020204" pitchFamily="34" charset="-122"/>
                        </a:rPr>
                      </a:br>
                      <a:r>
                        <a:rPr lang="zh-CN" sz="1100" b="1" kern="100" dirty="0" smtClean="0">
                          <a:solidFill>
                            <a:schemeClr val="bg1"/>
                          </a:solidFill>
                          <a:latin typeface="微软雅黑" panose="020B0503020204020204" pitchFamily="34" charset="-122"/>
                          <a:ea typeface="微软雅黑" panose="020B0503020204020204" pitchFamily="34" charset="-122"/>
                        </a:rPr>
                        <a:t>消</a:t>
                      </a:r>
                      <a:r>
                        <a:rPr lang="zh-CN" sz="1100" b="1" kern="100" dirty="0">
                          <a:solidFill>
                            <a:schemeClr val="bg1"/>
                          </a:solidFill>
                          <a:latin typeface="微软雅黑" panose="020B0503020204020204" pitchFamily="34" charset="-122"/>
                          <a:ea typeface="微软雅黑" panose="020B0503020204020204" pitchFamily="34" charset="-122"/>
                        </a:rPr>
                        <a:t>防设计研究</a:t>
                      </a:r>
                      <a:endParaRPr lang="zh-CN" sz="11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2"/>
                    </a:solidFill>
                  </a:tcPr>
                </a:tc>
                <a:tc>
                  <a:txBody>
                    <a:bodyPr/>
                    <a:lstStyle/>
                    <a:p>
                      <a:pPr algn="ctr">
                        <a:spcAft>
                          <a:spcPts val="0"/>
                        </a:spcAft>
                      </a:pPr>
                      <a:r>
                        <a:rPr lang="zh-CN" sz="900" kern="100">
                          <a:solidFill>
                            <a:schemeClr val="tx1">
                              <a:lumMod val="75000"/>
                              <a:lumOff val="25000"/>
                            </a:schemeClr>
                          </a:solidFill>
                          <a:latin typeface="微软雅黑" panose="020B0503020204020204" pitchFamily="34" charset="-122"/>
                          <a:ea typeface="微软雅黑" panose="020B0503020204020204" pitchFamily="34" charset="-122"/>
                        </a:rPr>
                        <a:t>建筑</a:t>
                      </a:r>
                      <a:endParaRPr lang="zh-CN" sz="900" kern="10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专项技术</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just">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在吸取借鉴国内外相关工程案例消防设计经验的基础上，根据国家相关消防设计规范及上海市相关消防设计规定，结合本市实际情况联合上海市消防局制定了《上海市轨道交通停车场（车辆段）上盖开发建筑消防设计规定》。</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r>
              <a:tr h="516927">
                <a:tc>
                  <a:txBody>
                    <a:bodyPr/>
                    <a:lstStyle/>
                    <a:p>
                      <a:pPr algn="l">
                        <a:spcAft>
                          <a:spcPts val="0"/>
                        </a:spcAft>
                      </a:pPr>
                      <a:r>
                        <a:rPr lang="zh-CN" sz="1100" b="1" kern="100" dirty="0">
                          <a:solidFill>
                            <a:schemeClr val="bg1"/>
                          </a:solidFill>
                          <a:latin typeface="微软雅黑" panose="020B0503020204020204" pitchFamily="34" charset="-122"/>
                          <a:ea typeface="微软雅黑" panose="020B0503020204020204" pitchFamily="34" charset="-122"/>
                        </a:rPr>
                        <a:t>高架轻轨车站工程的专项课题研究</a:t>
                      </a:r>
                      <a:endParaRPr lang="zh-CN" sz="11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2"/>
                    </a:solidFill>
                  </a:tcPr>
                </a:tc>
                <a:tc>
                  <a:txBody>
                    <a:bodyPr/>
                    <a:lstStyle/>
                    <a:p>
                      <a:pPr algn="ctr">
                        <a:spcAft>
                          <a:spcPts val="0"/>
                        </a:spcAft>
                      </a:pPr>
                      <a:r>
                        <a:rPr lang="zh-CN" sz="900" kern="100">
                          <a:solidFill>
                            <a:schemeClr val="tx1">
                              <a:lumMod val="75000"/>
                              <a:lumOff val="25000"/>
                            </a:schemeClr>
                          </a:solidFill>
                          <a:latin typeface="微软雅黑" panose="020B0503020204020204" pitchFamily="34" charset="-122"/>
                          <a:ea typeface="微软雅黑" panose="020B0503020204020204" pitchFamily="34" charset="-122"/>
                        </a:rPr>
                        <a:t>建筑</a:t>
                      </a:r>
                      <a:endParaRPr lang="zh-CN" sz="900" kern="10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专项技术</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just">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针对高架车站的技术特征，具体研究总结了高架车站规划设计的四点关键技术：规划选线原则、线路桥梁的布置形态、线路运营的需求、结合线路设置合理美观的车站建筑形态。</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r>
              <a:tr h="529953">
                <a:tc>
                  <a:txBody>
                    <a:bodyPr/>
                    <a:lstStyle/>
                    <a:p>
                      <a:pPr algn="l">
                        <a:spcAft>
                          <a:spcPts val="0"/>
                        </a:spcAft>
                      </a:pPr>
                      <a:r>
                        <a:rPr lang="zh-CN" sz="1100" b="1" kern="100" dirty="0">
                          <a:solidFill>
                            <a:schemeClr val="bg1"/>
                          </a:solidFill>
                          <a:latin typeface="微软雅黑" panose="020B0503020204020204" pitchFamily="34" charset="-122"/>
                          <a:ea typeface="微软雅黑" panose="020B0503020204020204" pitchFamily="34" charset="-122"/>
                        </a:rPr>
                        <a:t>地铁车辆段上盖结构设计关键技术研究</a:t>
                      </a:r>
                      <a:endParaRPr lang="zh-CN" sz="11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2"/>
                    </a:solidFill>
                  </a:tcPr>
                </a:tc>
                <a:tc>
                  <a:txBody>
                    <a:bodyPr/>
                    <a:lstStyle/>
                    <a:p>
                      <a:pPr algn="ctr">
                        <a:spcAft>
                          <a:spcPts val="0"/>
                        </a:spcAft>
                      </a:pPr>
                      <a:r>
                        <a:rPr lang="zh-CN" sz="900" kern="100">
                          <a:solidFill>
                            <a:schemeClr val="tx1">
                              <a:lumMod val="75000"/>
                              <a:lumOff val="25000"/>
                            </a:schemeClr>
                          </a:solidFill>
                          <a:latin typeface="微软雅黑" panose="020B0503020204020204" pitchFamily="34" charset="-122"/>
                          <a:ea typeface="微软雅黑" panose="020B0503020204020204" pitchFamily="34" charset="-122"/>
                        </a:rPr>
                        <a:t>结构</a:t>
                      </a:r>
                      <a:endParaRPr lang="zh-CN" sz="900" kern="10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专项技术</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just">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车辆段的上盖物业平台属于带转换层的多塔楼结构</a:t>
                      </a:r>
                      <a:r>
                        <a:rPr lang="en-US" sz="900" kern="1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重点研究了两大结构问题：选择合理的结构型式及布置柱网。分析对比不同方案的受限点与优缺点，梳理出结构设计的风险点，提出布置原则与建议。</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r>
              <a:tr h="700479">
                <a:tc>
                  <a:txBody>
                    <a:bodyPr/>
                    <a:lstStyle/>
                    <a:p>
                      <a:pPr algn="l">
                        <a:spcAft>
                          <a:spcPts val="0"/>
                        </a:spcAft>
                      </a:pPr>
                      <a:r>
                        <a:rPr lang="zh-CN" sz="1100" b="1" kern="100" dirty="0">
                          <a:solidFill>
                            <a:schemeClr val="bg1"/>
                          </a:solidFill>
                          <a:latin typeface="微软雅黑" panose="020B0503020204020204" pitchFamily="34" charset="-122"/>
                          <a:ea typeface="微软雅黑" panose="020B0503020204020204" pitchFamily="34" charset="-122"/>
                        </a:rPr>
                        <a:t>地铁车辆段上盖层间隔振技术研究</a:t>
                      </a:r>
                      <a:endParaRPr lang="zh-CN" sz="11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2"/>
                    </a:solidFill>
                  </a:tcPr>
                </a:tc>
                <a:tc>
                  <a:txBody>
                    <a:bodyPr/>
                    <a:lstStyle/>
                    <a:p>
                      <a:pPr algn="ctr">
                        <a:spcAft>
                          <a:spcPts val="0"/>
                        </a:spcAft>
                      </a:pPr>
                      <a:r>
                        <a:rPr lang="zh-CN" sz="900" kern="100">
                          <a:solidFill>
                            <a:schemeClr val="tx1">
                              <a:lumMod val="75000"/>
                              <a:lumOff val="25000"/>
                            </a:schemeClr>
                          </a:solidFill>
                          <a:latin typeface="微软雅黑" panose="020B0503020204020204" pitchFamily="34" charset="-122"/>
                          <a:ea typeface="微软雅黑" panose="020B0503020204020204" pitchFamily="34" charset="-122"/>
                        </a:rPr>
                        <a:t>结构</a:t>
                      </a:r>
                      <a:endParaRPr lang="zh-CN" sz="900" kern="10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专项技术</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just">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针对列车对轨道产生冲击作用，通过道床、框架柱及平台这样一个传播途径传播至车辆段上方的上盖物业，引起建筑物振动这一实际情况，分析这种振动的特点，从振源的控制、传播途径的控制、受振体的控制三个方面梳理应对这种振动的技术手段与造价分析，形成技术手段选用表。</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r>
              <a:tr h="871004">
                <a:tc>
                  <a:txBody>
                    <a:bodyPr/>
                    <a:lstStyle/>
                    <a:p>
                      <a:pPr algn="l">
                        <a:spcAft>
                          <a:spcPts val="0"/>
                        </a:spcAft>
                      </a:pPr>
                      <a:r>
                        <a:rPr lang="zh-CN" sz="1100" b="1" kern="100" dirty="0">
                          <a:solidFill>
                            <a:schemeClr val="bg1"/>
                          </a:solidFill>
                          <a:latin typeface="微软雅黑" panose="020B0503020204020204" pitchFamily="34" charset="-122"/>
                          <a:ea typeface="微软雅黑" panose="020B0503020204020204" pitchFamily="34" charset="-122"/>
                        </a:rPr>
                        <a:t>结构转换形式研究</a:t>
                      </a:r>
                      <a:endParaRPr lang="zh-CN" sz="11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2"/>
                    </a:solidFill>
                  </a:tcPr>
                </a:tc>
                <a:tc>
                  <a:txBody>
                    <a:bodyPr/>
                    <a:lstStyle/>
                    <a:p>
                      <a:pPr algn="ctr">
                        <a:spcAft>
                          <a:spcPts val="0"/>
                        </a:spcAft>
                      </a:pPr>
                      <a:r>
                        <a:rPr lang="zh-CN" sz="900" kern="100">
                          <a:solidFill>
                            <a:schemeClr val="tx1">
                              <a:lumMod val="75000"/>
                              <a:lumOff val="25000"/>
                            </a:schemeClr>
                          </a:solidFill>
                          <a:latin typeface="微软雅黑" panose="020B0503020204020204" pitchFamily="34" charset="-122"/>
                          <a:ea typeface="微软雅黑" panose="020B0503020204020204" pitchFamily="34" charset="-122"/>
                        </a:rPr>
                        <a:t>结构</a:t>
                      </a:r>
                      <a:endParaRPr lang="zh-CN" sz="900" kern="10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专项技术</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just">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高层建筑的超限分为高度超限和规则性超限。针对地铁上盖建筑超限，分析其原因，提出两大主要解决措施</a:t>
                      </a:r>
                      <a:r>
                        <a:rPr lang="en-US" sz="900" kern="100" dirty="0">
                          <a:solidFill>
                            <a:schemeClr val="tx1">
                              <a:lumMod val="75000"/>
                              <a:lumOff val="25000"/>
                            </a:schemeClr>
                          </a:solidFill>
                          <a:latin typeface="微软雅黑" panose="020B0503020204020204" pitchFamily="34" charset="-122"/>
                          <a:ea typeface="微软雅黑" panose="020B0503020204020204" pitchFamily="34" charset="-122"/>
                        </a:rPr>
                        <a:t>: 1.</a:t>
                      </a: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结构存在转换层、竖向刚度突变、多塔、塔楼偏置等诸多复杂因素，作为超限高层结构，应增加抗震性能设计，同时结构的转换部位与上盖结构底层的性能水准应从严控制，上盖其它一般部位按常规结构设计</a:t>
                      </a:r>
                      <a:r>
                        <a:rPr lang="en-US" sz="900" kern="1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对于高度较大，在水平荷载作用下反应较大的建筑，可在建筑物上安装阻尼器来减小结构在水平荷载下的反应。</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r>
              <a:tr h="529953">
                <a:tc>
                  <a:txBody>
                    <a:bodyPr/>
                    <a:lstStyle/>
                    <a:p>
                      <a:pPr algn="l">
                        <a:spcAft>
                          <a:spcPts val="0"/>
                        </a:spcAft>
                      </a:pPr>
                      <a:r>
                        <a:rPr lang="zh-CN" sz="1100" b="1" kern="100" dirty="0">
                          <a:solidFill>
                            <a:schemeClr val="bg1"/>
                          </a:solidFill>
                          <a:latin typeface="微软雅黑" panose="020B0503020204020204" pitchFamily="34" charset="-122"/>
                          <a:ea typeface="微软雅黑" panose="020B0503020204020204" pitchFamily="34" charset="-122"/>
                        </a:rPr>
                        <a:t>地铁上盖建筑机房设置和大平</a:t>
                      </a:r>
                      <a:r>
                        <a:rPr lang="zh-CN" sz="1100" b="1" kern="100" dirty="0" smtClean="0">
                          <a:solidFill>
                            <a:schemeClr val="bg1"/>
                          </a:solidFill>
                          <a:latin typeface="微软雅黑" panose="020B0503020204020204" pitchFamily="34" charset="-122"/>
                          <a:ea typeface="微软雅黑" panose="020B0503020204020204" pitchFamily="34" charset="-122"/>
                        </a:rPr>
                        <a:t>台管线</a:t>
                      </a:r>
                      <a:br>
                        <a:rPr lang="en-US" altLang="zh-CN" sz="1100" b="1" kern="100" dirty="0" smtClean="0">
                          <a:solidFill>
                            <a:schemeClr val="bg1"/>
                          </a:solidFill>
                          <a:latin typeface="微软雅黑" panose="020B0503020204020204" pitchFamily="34" charset="-122"/>
                          <a:ea typeface="微软雅黑" panose="020B0503020204020204" pitchFamily="34" charset="-122"/>
                        </a:rPr>
                      </a:br>
                      <a:r>
                        <a:rPr lang="zh-CN" sz="1100" b="1" kern="100" dirty="0" smtClean="0">
                          <a:solidFill>
                            <a:schemeClr val="bg1"/>
                          </a:solidFill>
                          <a:latin typeface="微软雅黑" panose="020B0503020204020204" pitchFamily="34" charset="-122"/>
                          <a:ea typeface="微软雅黑" panose="020B0503020204020204" pitchFamily="34" charset="-122"/>
                        </a:rPr>
                        <a:t>敷</a:t>
                      </a:r>
                      <a:r>
                        <a:rPr lang="zh-CN" sz="1100" b="1" kern="100" dirty="0">
                          <a:solidFill>
                            <a:schemeClr val="bg1"/>
                          </a:solidFill>
                          <a:latin typeface="微软雅黑" panose="020B0503020204020204" pitchFamily="34" charset="-122"/>
                          <a:ea typeface="微软雅黑" panose="020B0503020204020204" pitchFamily="34" charset="-122"/>
                        </a:rPr>
                        <a:t>设方式</a:t>
                      </a:r>
                      <a:endParaRPr lang="zh-CN" sz="1100" b="1" kern="100" dirty="0">
                        <a:solidFill>
                          <a:schemeClr val="bg1"/>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2"/>
                    </a:solidFill>
                  </a:tcPr>
                </a:tc>
                <a:tc>
                  <a:txBody>
                    <a:bodyPr/>
                    <a:lstStyle/>
                    <a:p>
                      <a:pPr algn="ctr">
                        <a:spcAft>
                          <a:spcPts val="0"/>
                        </a:spcAft>
                      </a:pPr>
                      <a:r>
                        <a:rPr lang="zh-CN" sz="900" kern="100">
                          <a:solidFill>
                            <a:schemeClr val="tx1">
                              <a:lumMod val="75000"/>
                              <a:lumOff val="25000"/>
                            </a:schemeClr>
                          </a:solidFill>
                          <a:latin typeface="微软雅黑" panose="020B0503020204020204" pitchFamily="34" charset="-122"/>
                          <a:ea typeface="微软雅黑" panose="020B0503020204020204" pitchFamily="34" charset="-122"/>
                        </a:rPr>
                        <a:t>机电</a:t>
                      </a:r>
                      <a:endParaRPr lang="zh-CN" sz="900" kern="10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ctr">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专项技术</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c>
                  <a:txBody>
                    <a:bodyPr/>
                    <a:lstStyle/>
                    <a:p>
                      <a:pPr algn="just">
                        <a:spcAft>
                          <a:spcPts val="0"/>
                        </a:spcAft>
                      </a:pP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针对市轨道交通停车场上盖综合开发管线敷设的两种方案</a:t>
                      </a:r>
                      <a:r>
                        <a:rPr lang="en-US" sz="900" kern="1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sz="900" kern="100" dirty="0">
                          <a:solidFill>
                            <a:schemeClr val="tx1">
                              <a:lumMod val="75000"/>
                              <a:lumOff val="25000"/>
                            </a:schemeClr>
                          </a:solidFill>
                          <a:latin typeface="微软雅黑" panose="020B0503020204020204" pitchFamily="34" charset="-122"/>
                          <a:ea typeface="微软雅黑" panose="020B0503020204020204" pitchFamily="34" charset="-122"/>
                        </a:rPr>
                        <a:t>在整个上盖平台上单独设置管线夹层和在车辆段顶板下横向或纵向设置数条管廊。研究梳理两种方案的优缺点与适用条件，对新项目选用类型提供技术选用参数表。</a:t>
                      </a:r>
                      <a:endParaRPr lang="zh-CN" sz="900" kern="100"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32505" marR="32505" marT="8427" marB="8427" anchor="ctr">
                    <a:lnL w="12700" cap="flat" cmpd="sng" algn="ctr">
                      <a:solidFill>
                        <a:srgbClr val="80808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bg1"/>
                    </a:solidFill>
                  </a:tcPr>
                </a:tc>
              </a:tr>
            </a:tbl>
          </a:graphicData>
        </a:graphic>
      </p:graphicFrame>
      <p:sp>
        <p:nvSpPr>
          <p:cNvPr id="44100" name="Rectangle 1"/>
          <p:cNvSpPr>
            <a:spLocks noChangeArrowheads="1"/>
          </p:cNvSpPr>
          <p:nvPr/>
        </p:nvSpPr>
        <p:spPr bwMode="auto">
          <a:xfrm>
            <a:off x="358775" y="1803400"/>
            <a:ext cx="3559175" cy="984250"/>
          </a:xfrm>
          <a:prstGeom prst="rect">
            <a:avLst/>
          </a:prstGeom>
          <a:noFill/>
          <a:ln w="9525">
            <a:noFill/>
            <a:miter lim="800000"/>
          </a:ln>
        </p:spPr>
        <p:txBody>
          <a:bodyPr lIns="91436" tIns="152346" rIns="91436" bIns="0" anchor="ctr">
            <a:spAutoFit/>
          </a:bodyPr>
          <a:lstStyle/>
          <a:p>
            <a:pPr marL="0" marR="0" lvl="0" indent="0" algn="l" defTabSz="912495" rtl="0" eaLnBrk="0" fontAlgn="base" latinLnBrk="0" hangingPunct="0">
              <a:lnSpc>
                <a:spcPct val="150000"/>
              </a:lnSpc>
              <a:spcBef>
                <a:spcPct val="0"/>
              </a:spcBef>
              <a:spcAft>
                <a:spcPct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我院主编</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2495" rtl="0" eaLnBrk="0" fontAlgn="base" latinLnBrk="0" hangingPunct="0">
              <a:lnSpc>
                <a:spcPct val="150000"/>
              </a:lnSpc>
              <a:spcBef>
                <a:spcPct val="0"/>
              </a:spcBef>
              <a:spcAft>
                <a:spcPct val="0"/>
              </a:spcAft>
              <a:buClrTx/>
              <a:buSzTx/>
              <a:buFontTx/>
              <a:buNone/>
              <a:defRPr/>
            </a:pPr>
            <a:r>
              <a:rPr kumimoji="0" lang="zh-CN"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国内第一部关于城市轨道交通上盖建筑的设计标准</a:t>
            </a:r>
            <a:endPar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2495" rtl="0" eaLnBrk="0" fontAlgn="base" latinLnBrk="0" hangingPunct="0">
              <a:lnSpc>
                <a:spcPct val="150000"/>
              </a:lnSpc>
              <a:spcBef>
                <a:spcPct val="0"/>
              </a:spcBef>
              <a:spcAft>
                <a:spcPct val="0"/>
              </a:spcAft>
              <a:buClrTx/>
              <a:buSzTx/>
              <a:buFontTx/>
              <a:buNone/>
              <a:defRPr/>
            </a:pPr>
            <a:r>
              <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城市轨道交通上盖建筑设计标准</a:t>
            </a:r>
            <a:r>
              <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endPar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5" name="标题 5"/>
          <p:cNvSpPr txBox="1"/>
          <p:nvPr/>
        </p:nvSpPr>
        <p:spPr>
          <a:xfrm>
            <a:off x="-317" y="754698"/>
            <a:ext cx="5340350"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1"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战略主营产品</a:t>
            </a:r>
            <a:r>
              <a:rPr kumimoji="0" lang="en-US" altLang="zh-CN"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a:t>
            </a: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站城一体</a:t>
            </a:r>
            <a:br>
              <a:rPr kumimoji="1"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a:rPr>
            </a:br>
            <a:r>
              <a:rPr kumimoji="1" lang="en-US" altLang="zh-CN" sz="15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Unique </a:t>
            </a:r>
            <a:r>
              <a:rPr kumimoji="1" lang="en-US" altLang="zh-CN" sz="15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Business </a:t>
            </a:r>
            <a:r>
              <a:rPr kumimoji="1" lang="en-US" altLang="zh-CN" sz="15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1" lang="en-US" altLang="zh-CN" sz="1500" b="1" i="0" u="none" strike="noStrike" kern="1200" cap="none" spc="0" normalizeH="0" baseline="0" noProof="0" dirty="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Integrated </a:t>
            </a:r>
            <a:r>
              <a:rPr kumimoji="1" lang="en-US" altLang="zh-CN" sz="1500" b="1" i="0" u="none" strike="noStrike" kern="1200" cap="none" spc="0" normalizeH="0" baseline="0" noProof="0" dirty="0">
                <a:ln>
                  <a:noFill/>
                </a:ln>
                <a:solidFill>
                  <a:srgbClr val="E11B22"/>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Station-city</a:t>
            </a:r>
            <a:endParaRPr kumimoji="1" lang="zh-CN" altLang="en-US" sz="1500" b="1" i="0" u="none" strike="noStrike" kern="1200" cap="none" spc="0" normalizeH="0" baseline="0" noProof="0" dirty="0">
              <a:ln>
                <a:noFill/>
              </a:ln>
              <a:solidFill>
                <a:srgbClr val="E11B22"/>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8" name="矩形 7">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00项目\14南京江北\03-投标文本\方案投标归档\光盘文件\南京江北新区中心区地下空间一期项目工程设计\02-技术标\03-效果图\02.jpg"/>
          <p:cNvPicPr>
            <a:picLocks noChangeAspect="1"/>
          </p:cNvPicPr>
          <p:nvPr/>
        </p:nvPicPr>
        <p:blipFill>
          <a:blip r:embed="rId1" cstate="screen"/>
          <a:stretch>
            <a:fillRect/>
          </a:stretch>
        </p:blipFill>
        <p:spPr>
          <a:xfrm>
            <a:off x="5062538" y="571500"/>
            <a:ext cx="7126287" cy="6284913"/>
          </a:xfrm>
          <a:prstGeom prst="rect">
            <a:avLst/>
          </a:prstGeom>
          <a:noFill/>
          <a:ln w="9525">
            <a:noFill/>
          </a:ln>
        </p:spPr>
      </p:pic>
      <p:grpSp>
        <p:nvGrpSpPr>
          <p:cNvPr id="39939" name="组合 12"/>
          <p:cNvGrpSpPr/>
          <p:nvPr/>
        </p:nvGrpSpPr>
        <p:grpSpPr>
          <a:xfrm>
            <a:off x="8024813" y="5816600"/>
            <a:ext cx="4191000" cy="684213"/>
            <a:chOff x="8024825" y="5673958"/>
            <a:chExt cx="4190387" cy="684000"/>
          </a:xfrm>
        </p:grpSpPr>
        <p:sp>
          <p:nvSpPr>
            <p:cNvPr id="8" name="矩形 7"/>
            <p:cNvSpPr/>
            <p:nvPr/>
          </p:nvSpPr>
          <p:spPr>
            <a:xfrm>
              <a:off x="8024825" y="5673958"/>
              <a:ext cx="4190387" cy="68400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39962" name="标题 5"/>
            <p:cNvSpPr txBox="1"/>
            <p:nvPr/>
          </p:nvSpPr>
          <p:spPr>
            <a:xfrm>
              <a:off x="8024827" y="5746998"/>
              <a:ext cx="4143403" cy="501667"/>
            </a:xfrm>
            <a:prstGeom prst="rect">
              <a:avLst/>
            </a:prstGeom>
            <a:noFill/>
            <a:ln w="9525">
              <a:noFill/>
            </a:ln>
          </p:spPr>
          <p:txBody>
            <a:bodyPr/>
            <a:lstStyle/>
            <a:p>
              <a:pPr eaLnBrk="1" hangingPunct="1">
                <a:lnSpc>
                  <a:spcPct val="120000"/>
                </a:lnSpc>
              </a:pPr>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1200" b="1" dirty="0">
                  <a:solidFill>
                    <a:schemeClr val="bg1"/>
                  </a:solidFill>
                  <a:latin typeface="微软雅黑" panose="020B0503020204020204" pitchFamily="34" charset="-122"/>
                  <a:ea typeface="微软雅黑" panose="020B0503020204020204" pitchFamily="34" charset="-122"/>
                </a:rPr>
                <a:t>南京江北新区中心区地下空间一期项目</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eaLnBrk="1" hangingPunct="1">
                <a:lnSpc>
                  <a:spcPct val="120000"/>
                </a:lnSpc>
              </a:pPr>
              <a:r>
                <a:rPr lang="zh-CN" altLang="en-US" sz="1000" dirty="0">
                  <a:solidFill>
                    <a:schemeClr val="bg1"/>
                  </a:solidFill>
                  <a:latin typeface="微软雅黑" panose="020B0503020204020204" pitchFamily="34" charset="-122"/>
                  <a:ea typeface="微软雅黑" panose="020B0503020204020204" pitchFamily="34" charset="-122"/>
                </a:rPr>
                <a:t>站城一体、以人为本、交通便捷、市政高效的地下空间一体化开发</a:t>
              </a:r>
              <a:endParaRPr lang="en-US" altLang="zh-CN" sz="1000" dirty="0">
                <a:solidFill>
                  <a:schemeClr val="bg1"/>
                </a:solidFill>
                <a:latin typeface="微软雅黑" panose="020B0503020204020204" pitchFamily="34" charset="-122"/>
                <a:ea typeface="微软雅黑" panose="020B0503020204020204" pitchFamily="34" charset="-122"/>
              </a:endParaRPr>
            </a:p>
            <a:p>
              <a:pPr eaLnBrk="1" hangingPunct="1">
                <a:lnSpc>
                  <a:spcPct val="120000"/>
                </a:lnSpc>
              </a:pPr>
              <a:endParaRPr lang="zh-CN" altLang="en-US" sz="900" dirty="0">
                <a:solidFill>
                  <a:schemeClr val="bg1"/>
                </a:solidFill>
                <a:latin typeface="微软雅黑" panose="020B0503020204020204" pitchFamily="34" charset="-122"/>
                <a:ea typeface="微软雅黑" panose="020B0503020204020204" pitchFamily="34" charset="-122"/>
              </a:endParaRPr>
            </a:p>
          </p:txBody>
        </p:sp>
      </p:grpSp>
      <p:sp>
        <p:nvSpPr>
          <p:cNvPr id="6" name="标题 5"/>
          <p:cNvSpPr txBox="1"/>
          <p:nvPr/>
        </p:nvSpPr>
        <p:spPr>
          <a:xfrm>
            <a:off x="261938" y="2697163"/>
            <a:ext cx="5340350"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1" hangingPunct="1">
              <a:lnSpc>
                <a:spcPct val="100000"/>
              </a:lnSpc>
              <a:spcBef>
                <a:spcPct val="0"/>
              </a:spcBef>
              <a:spcAft>
                <a:spcPts val="0"/>
              </a:spcAft>
              <a:buClrTx/>
              <a:buSzTx/>
              <a:buFontTx/>
              <a:buNone/>
              <a:defRPr/>
            </a:pPr>
            <a:endParaRPr kumimoji="1" lang="zh-CN" altLang="en-US"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1"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12" name="标题 5"/>
          <p:cNvSpPr txBox="1"/>
          <p:nvPr/>
        </p:nvSpPr>
        <p:spPr>
          <a:xfrm>
            <a:off x="350838" y="719138"/>
            <a:ext cx="4244975"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1"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战略主营产品</a:t>
            </a:r>
            <a:r>
              <a:rPr kumimoji="0" lang="en-US" altLang="zh-CN"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a:t>
            </a: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地下空间</a:t>
            </a:r>
            <a:br>
              <a:rPr kumimoji="0" lang="zh-CN" altLang="en-US" sz="16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br>
            <a:r>
              <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Unique Business——Underground Space </a:t>
            </a:r>
            <a:endPar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5058" name="矩形 9"/>
          <p:cNvSpPr>
            <a:spLocks noChangeArrowheads="1"/>
          </p:cNvSpPr>
          <p:nvPr/>
        </p:nvSpPr>
        <p:spPr bwMode="auto">
          <a:xfrm>
            <a:off x="381000" y="4857750"/>
            <a:ext cx="4105275" cy="1500188"/>
          </a:xfrm>
          <a:prstGeom prst="rect">
            <a:avLst/>
          </a:prstGeom>
          <a:noFill/>
          <a:ln w="9525">
            <a:noFill/>
            <a:miter lim="800000"/>
          </a:ln>
        </p:spPr>
        <p:txBody>
          <a:bodyPr lIns="113323" tIns="56662" rIns="113323" bIns="56662">
            <a:spAutoFit/>
          </a:bodyPr>
          <a:lstStyle/>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建设单位：</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南京市江北新区公共工程建设中心</a:t>
            </a:r>
            <a:endParaRPr kumimoji="0" lang="en-US" altLang="zh-CN"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用途</a:t>
            </a:r>
            <a:r>
              <a:rPr kumimoji="0" lang="en-US" altLang="zh-CN"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商业、公共空间、大型停车、市政管廊、地下道路、轨道交通</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设计</a:t>
            </a:r>
            <a:r>
              <a:rPr kumimoji="0" lang="en-US" altLang="zh-CN"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竣工年份</a:t>
            </a:r>
            <a:r>
              <a:rPr kumimoji="0" lang="en-US" altLang="zh-CN"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2016-2017</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建设地点</a:t>
            </a:r>
            <a:r>
              <a:rPr kumimoji="0" lang="en-US" altLang="zh-CN"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江苏南京</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地下总建筑面积</a:t>
            </a:r>
            <a:r>
              <a:rPr kumimoji="0" lang="en-US" altLang="zh-CN"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980000</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用地面积</a:t>
            </a:r>
            <a:r>
              <a:rPr kumimoji="0" lang="en-US" altLang="zh-CN"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504950</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 ㎡</a:t>
            </a:r>
            <a:endPar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24"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9"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0"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1"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2"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4"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5"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9955" name="标题 2">
            <a:hlinkClick r:id="" action="ppaction://noaction"/>
          </p:cNvPr>
          <p:cNvSpPr txBox="1"/>
          <p:nvPr/>
        </p:nvSpPr>
        <p:spPr>
          <a:xfrm>
            <a:off x="8483600" y="153988"/>
            <a:ext cx="755650" cy="273050"/>
          </a:xfrm>
          <a:prstGeom prst="rect">
            <a:avLst/>
          </a:prstGeom>
          <a:solidFill>
            <a:schemeClr val="tx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地下空间</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47"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8"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图片 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743575" y="556895"/>
            <a:ext cx="5131435" cy="557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矩形 5"/>
          <p:cNvSpPr>
            <a:spLocks noChangeArrowheads="1"/>
          </p:cNvSpPr>
          <p:nvPr/>
        </p:nvSpPr>
        <p:spPr bwMode="auto">
          <a:xfrm>
            <a:off x="0" y="6145213"/>
            <a:ext cx="2279650" cy="395287"/>
          </a:xfrm>
          <a:prstGeom prst="rect">
            <a:avLst/>
          </a:prstGeom>
          <a:solidFill>
            <a:srgbClr val="E11B22">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a:solidFill>
                <a:srgbClr val="C55A11"/>
              </a:solidFill>
            </a:endParaRPr>
          </a:p>
        </p:txBody>
      </p:sp>
      <p:sp>
        <p:nvSpPr>
          <p:cNvPr id="6" name="标题 5"/>
          <p:cNvSpPr txBox="1"/>
          <p:nvPr/>
        </p:nvSpPr>
        <p:spPr>
          <a:xfrm>
            <a:off x="261938" y="2697163"/>
            <a:ext cx="5340350"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1" hangingPunct="1">
              <a:lnSpc>
                <a:spcPct val="100000"/>
              </a:lnSpc>
              <a:spcBef>
                <a:spcPct val="0"/>
              </a:spcBef>
              <a:spcAft>
                <a:spcPts val="0"/>
              </a:spcAft>
              <a:buClrTx/>
              <a:buSzTx/>
              <a:buFontTx/>
              <a:buNone/>
              <a:defRPr/>
            </a:pPr>
            <a:endParaRPr kumimoji="1" lang="zh-CN" altLang="en-US"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1"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4"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9"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0"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1"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2"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4"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5"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9955" name="标题 2">
            <a:hlinkClick r:id="" action="ppaction://noaction"/>
          </p:cNvPr>
          <p:cNvSpPr txBox="1"/>
          <p:nvPr/>
        </p:nvSpPr>
        <p:spPr>
          <a:xfrm>
            <a:off x="8483600" y="153988"/>
            <a:ext cx="755650" cy="273050"/>
          </a:xfrm>
          <a:prstGeom prst="rect">
            <a:avLst/>
          </a:prstGeom>
          <a:solidFill>
            <a:schemeClr val="tx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地下空间</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47"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8"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797" name="标题 5"/>
          <p:cNvSpPr txBox="1">
            <a:spLocks noChangeArrowheads="1"/>
          </p:cNvSpPr>
          <p:nvPr/>
        </p:nvSpPr>
        <p:spPr bwMode="auto">
          <a:xfrm>
            <a:off x="95250" y="6202363"/>
            <a:ext cx="225583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ct val="0"/>
              </a:spcBef>
              <a:buFont typeface="Arial" panose="020B0604020202020204" pitchFamily="34" charset="0"/>
              <a:buNone/>
            </a:pPr>
            <a:r>
              <a:rPr lang="zh-CN" altLang="en-US" sz="1200" b="1">
                <a:solidFill>
                  <a:schemeClr val="bg1"/>
                </a:solidFill>
                <a:latin typeface="微软雅黑" panose="020B0503020204020204" pitchFamily="34" charset="-122"/>
                <a:ea typeface="微软雅黑" panose="020B0503020204020204" pitchFamily="34" charset="-122"/>
                <a:sym typeface="Calibri" panose="020F0502020204030204" pitchFamily="34" charset="0"/>
              </a:rPr>
              <a:t>济南</a:t>
            </a:r>
            <a:r>
              <a:rPr lang="en-US" altLang="zh-CN" sz="1200" b="1">
                <a:solidFill>
                  <a:schemeClr val="bg1"/>
                </a:solidFill>
                <a:latin typeface="微软雅黑" panose="020B0503020204020204" pitchFamily="34" charset="-122"/>
                <a:ea typeface="微软雅黑" panose="020B0503020204020204" pitchFamily="34" charset="-122"/>
                <a:sym typeface="Calibri" panose="020F0502020204030204" pitchFamily="34" charset="0"/>
              </a:rPr>
              <a:t>CBD</a:t>
            </a:r>
            <a:r>
              <a:rPr lang="zh-CN" altLang="en-US" sz="1200" b="1">
                <a:solidFill>
                  <a:schemeClr val="bg1"/>
                </a:solidFill>
                <a:latin typeface="微软雅黑" panose="020B0503020204020204" pitchFamily="34" charset="-122"/>
                <a:ea typeface="微软雅黑" panose="020B0503020204020204" pitchFamily="34" charset="-122"/>
                <a:sym typeface="Calibri" panose="020F0502020204030204" pitchFamily="34" charset="0"/>
              </a:rPr>
              <a:t>核心区地下空间</a:t>
            </a:r>
            <a:endParaRPr lang="zh-CN" altLang="en-US" sz="1200" b="1">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2" name="矩形 16"/>
          <p:cNvSpPr>
            <a:spLocks noChangeArrowheads="1"/>
          </p:cNvSpPr>
          <p:nvPr/>
        </p:nvSpPr>
        <p:spPr bwMode="auto">
          <a:xfrm>
            <a:off x="293688" y="1028700"/>
            <a:ext cx="4938712"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334" tIns="56667" rIns="113334" bIns="56667">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1200" b="1">
                <a:latin typeface="微软雅黑" panose="020B0503020204020204" pitchFamily="34" charset="-122"/>
                <a:ea typeface="微软雅黑" panose="020B0503020204020204" pitchFamily="34" charset="-122"/>
              </a:rPr>
              <a:t>建设单位：</a:t>
            </a:r>
            <a:r>
              <a:rPr lang="zh-CN" altLang="en-US" sz="1200">
                <a:latin typeface="微软雅黑" panose="020B0503020204020204" pitchFamily="34" charset="-122"/>
                <a:ea typeface="微软雅黑" panose="020B0503020204020204" pitchFamily="34" charset="-122"/>
              </a:rPr>
              <a:t>济南城市投资集团有限公司</a:t>
            </a:r>
            <a:endParaRPr lang="zh-CN" altLang="en-US" sz="120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en-US" altLang="zh-CN" sz="1200" b="1">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r>
              <a:rPr lang="zh-CN" altLang="en-US" sz="1200" b="1">
                <a:latin typeface="微软雅黑" panose="020B0503020204020204" pitchFamily="34" charset="-122"/>
                <a:ea typeface="微软雅黑" panose="020B0503020204020204" pitchFamily="34" charset="-122"/>
              </a:rPr>
              <a:t>用途：</a:t>
            </a:r>
            <a:r>
              <a:rPr lang="zh-CN" altLang="en-US" sz="1200">
                <a:latin typeface="微软雅黑" panose="020B0503020204020204" pitchFamily="34" charset="-122"/>
                <a:ea typeface="微软雅黑" panose="020B0503020204020204" pitchFamily="34" charset="-122"/>
              </a:rPr>
              <a:t>商业、地下环路、轨道交通、停车、城市景观等</a:t>
            </a:r>
            <a:endParaRPr lang="en-US" altLang="zh-CN" sz="120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zh-CN" altLang="en-US" sz="40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r>
              <a:rPr lang="en-US" altLang="zh-CN" sz="400">
                <a:latin typeface="微软雅黑" panose="020B0503020204020204" pitchFamily="34" charset="-122"/>
                <a:ea typeface="微软雅黑" panose="020B0503020204020204" pitchFamily="34" charset="-122"/>
              </a:rPr>
              <a:t> </a:t>
            </a:r>
            <a:endParaRPr lang="zh-CN" altLang="en-US" sz="40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r>
              <a:rPr lang="zh-CN" altLang="en-US" sz="1200" b="1">
                <a:latin typeface="微软雅黑" panose="020B0503020204020204" pitchFamily="34" charset="-122"/>
                <a:ea typeface="微软雅黑" panose="020B0503020204020204" pitchFamily="34" charset="-122"/>
              </a:rPr>
              <a:t>建设地点：</a:t>
            </a:r>
            <a:r>
              <a:rPr lang="zh-CN" altLang="en-US" sz="1200">
                <a:latin typeface="微软雅黑" panose="020B0503020204020204" pitchFamily="34" charset="-122"/>
                <a:ea typeface="微软雅黑" panose="020B0503020204020204" pitchFamily="34" charset="-122"/>
              </a:rPr>
              <a:t>山东省济南市</a:t>
            </a:r>
            <a:endParaRPr lang="en-US" altLang="zh-CN" sz="120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en-US" altLang="zh-CN" sz="120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r>
              <a:rPr lang="zh-CN" altLang="en-US" sz="1200" b="1">
                <a:latin typeface="微软雅黑" panose="020B0503020204020204" pitchFamily="34" charset="-122"/>
                <a:ea typeface="微软雅黑" panose="020B0503020204020204" pitchFamily="34" charset="-122"/>
              </a:rPr>
              <a:t>用地面积：</a:t>
            </a:r>
            <a:r>
              <a:rPr lang="en-US" altLang="zh-CN" sz="1200">
                <a:latin typeface="微软雅黑" panose="020B0503020204020204" pitchFamily="34" charset="-122"/>
                <a:ea typeface="微软雅黑" panose="020B0503020204020204" pitchFamily="34" charset="-122"/>
              </a:rPr>
              <a:t>32</a:t>
            </a:r>
            <a:r>
              <a:rPr lang="zh-CN" altLang="en-US" sz="1200">
                <a:latin typeface="微软雅黑" panose="020B0503020204020204" pitchFamily="34" charset="-122"/>
                <a:ea typeface="微软雅黑" panose="020B0503020204020204" pitchFamily="34" charset="-122"/>
              </a:rPr>
              <a:t>0公顷</a:t>
            </a:r>
            <a:endParaRPr lang="en-US" altLang="zh-CN" sz="120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en-US" altLang="zh-CN" sz="120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r>
              <a:rPr lang="zh-CN" altLang="en-US" sz="1200" b="1">
                <a:latin typeface="微软雅黑" panose="020B0503020204020204" pitchFamily="34" charset="-122"/>
                <a:ea typeface="微软雅黑" panose="020B0503020204020204" pitchFamily="34" charset="-122"/>
              </a:rPr>
              <a:t>总建筑面积：</a:t>
            </a:r>
            <a:r>
              <a:rPr lang="en-US" altLang="zh-CN" sz="1200">
                <a:latin typeface="微软雅黑" panose="020B0503020204020204" pitchFamily="34" charset="-122"/>
                <a:ea typeface="微软雅黑" panose="020B0503020204020204" pitchFamily="34" charset="-122"/>
              </a:rPr>
              <a:t>20</a:t>
            </a:r>
            <a:r>
              <a:rPr lang="zh-CN" altLang="en-US" sz="1200">
                <a:latin typeface="微软雅黑" panose="020B0503020204020204" pitchFamily="34" charset="-122"/>
                <a:ea typeface="微软雅黑" panose="020B0503020204020204" pitchFamily="34" charset="-122"/>
              </a:rPr>
              <a:t>万平方米</a:t>
            </a:r>
            <a:endParaRPr lang="en-US" altLang="zh-CN" sz="120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en-US" altLang="zh-CN" sz="500" b="1">
              <a:latin typeface="微软雅黑" panose="020B0503020204020204" pitchFamily="34" charset="-122"/>
              <a:ea typeface="微软雅黑" panose="020B0503020204020204" pitchFamily="34" charset="-122"/>
            </a:endParaRPr>
          </a:p>
        </p:txBody>
      </p:sp>
      <p:pic>
        <p:nvPicPr>
          <p:cNvPr id="3" name="Picture 3" descr="\\Dy44444\打印文件盘\04 事业四部\5625-傅君倚\济南地下空间\201609014-x-fa1-c06室内透视-ct-cxm副本.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75" y="3060700"/>
            <a:ext cx="5062538"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38" descr="_K7K4236.jpg"/>
          <p:cNvPicPr>
            <a:picLocks noChangeAspect="1"/>
          </p:cNvPicPr>
          <p:nvPr/>
        </p:nvPicPr>
        <p:blipFill>
          <a:blip r:embed="rId1" cstate="screen"/>
          <a:srcRect/>
          <a:stretch>
            <a:fillRect/>
          </a:stretch>
        </p:blipFill>
        <p:spPr>
          <a:xfrm>
            <a:off x="7608888" y="4468813"/>
            <a:ext cx="2214562" cy="1671637"/>
          </a:xfrm>
          <a:prstGeom prst="rect">
            <a:avLst/>
          </a:prstGeom>
          <a:noFill/>
          <a:ln w="9525">
            <a:noFill/>
          </a:ln>
        </p:spPr>
      </p:pic>
      <p:pic>
        <p:nvPicPr>
          <p:cNvPr id="41987" name="内容占位符 6" descr="建筑外观-东南方向.jpg"/>
          <p:cNvPicPr>
            <a:picLocks noChangeAspect="1"/>
          </p:cNvPicPr>
          <p:nvPr/>
        </p:nvPicPr>
        <p:blipFill>
          <a:blip r:embed="rId2" cstate="screen"/>
          <a:srcRect/>
          <a:stretch>
            <a:fillRect/>
          </a:stretch>
        </p:blipFill>
        <p:spPr>
          <a:xfrm>
            <a:off x="0" y="2062163"/>
            <a:ext cx="7464425" cy="4078287"/>
          </a:xfrm>
          <a:prstGeom prst="rect">
            <a:avLst/>
          </a:prstGeom>
          <a:noFill/>
          <a:ln w="9525">
            <a:noFill/>
          </a:ln>
        </p:spPr>
      </p:pic>
      <p:sp>
        <p:nvSpPr>
          <p:cNvPr id="19" name="矩形 18"/>
          <p:cNvSpPr/>
          <p:nvPr/>
        </p:nvSpPr>
        <p:spPr>
          <a:xfrm>
            <a:off x="0" y="2349500"/>
            <a:ext cx="2195513" cy="86360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41989" name="标题 5"/>
          <p:cNvSpPr txBox="1"/>
          <p:nvPr/>
        </p:nvSpPr>
        <p:spPr>
          <a:xfrm>
            <a:off x="120650" y="2357438"/>
            <a:ext cx="2074863" cy="769937"/>
          </a:xfrm>
          <a:prstGeom prst="rect">
            <a:avLst/>
          </a:prstGeom>
          <a:noFill/>
          <a:ln w="9525">
            <a:noFill/>
          </a:ln>
        </p:spPr>
        <p:txBody>
          <a:bodyPr/>
          <a:lstStyle/>
          <a:p>
            <a:pPr eaLnBrk="1" hangingPunct="1">
              <a:lnSpc>
                <a:spcPct val="150000"/>
              </a:lnSpc>
            </a:pPr>
            <a:r>
              <a:rPr lang="zh-CN" altLang="en-US" sz="1200" b="1" dirty="0">
                <a:solidFill>
                  <a:schemeClr val="bg1"/>
                </a:solidFill>
                <a:latin typeface="Arial" panose="020B0604020202020204" pitchFamily="34" charset="0"/>
                <a:ea typeface="微软雅黑" panose="020B0503020204020204" pitchFamily="34" charset="-122"/>
              </a:rPr>
              <a:t>上海世博中心</a:t>
            </a:r>
            <a:endParaRPr lang="en-US" altLang="zh-CN" sz="1200" b="1" dirty="0">
              <a:solidFill>
                <a:schemeClr val="bg1"/>
              </a:solidFill>
              <a:latin typeface="Arial" panose="020B0604020202020204" pitchFamily="34" charset="0"/>
              <a:ea typeface="微软雅黑" panose="020B0503020204020204" pitchFamily="34" charset="-122"/>
            </a:endParaRPr>
          </a:p>
          <a:p>
            <a:pPr eaLnBrk="1" hangingPunct="1">
              <a:lnSpc>
                <a:spcPct val="150000"/>
              </a:lnSpc>
            </a:pPr>
            <a:r>
              <a:rPr lang="en-US" altLang="zh-CN" sz="1000" dirty="0">
                <a:solidFill>
                  <a:schemeClr val="bg1"/>
                </a:solidFill>
                <a:latin typeface="Arial" panose="020B0604020202020204" pitchFamily="34" charset="0"/>
                <a:ea typeface="微软雅黑" panose="020B0503020204020204" pitchFamily="34" charset="-122"/>
              </a:rPr>
              <a:t>——</a:t>
            </a:r>
            <a:r>
              <a:rPr lang="zh-CN" altLang="en-US" sz="1000" dirty="0">
                <a:solidFill>
                  <a:schemeClr val="bg1"/>
                </a:solidFill>
                <a:latin typeface="Arial" panose="020B0604020202020204" pitchFamily="34" charset="0"/>
                <a:ea typeface="微软雅黑" panose="020B0503020204020204" pitchFamily="34" charset="-122"/>
              </a:rPr>
              <a:t> </a:t>
            </a:r>
            <a:r>
              <a:rPr lang="en-US" altLang="zh-CN" sz="1000" dirty="0">
                <a:solidFill>
                  <a:schemeClr val="bg1"/>
                </a:solidFill>
                <a:latin typeface="Arial" panose="020B0604020202020204" pitchFamily="34" charset="0"/>
                <a:ea typeface="微软雅黑" panose="020B0503020204020204" pitchFamily="34" charset="-122"/>
              </a:rPr>
              <a:t>2014</a:t>
            </a:r>
            <a:r>
              <a:rPr lang="zh-CN" altLang="en-US" sz="1000" dirty="0">
                <a:solidFill>
                  <a:schemeClr val="bg1"/>
                </a:solidFill>
                <a:latin typeface="Arial" panose="020B0604020202020204" pitchFamily="34" charset="0"/>
                <a:ea typeface="微软雅黑" panose="020B0503020204020204" pitchFamily="34" charset="-122"/>
              </a:rPr>
              <a:t>年亚信峰会主会场</a:t>
            </a:r>
            <a:endParaRPr lang="en-US" altLang="zh-CN" sz="1000" dirty="0">
              <a:solidFill>
                <a:schemeClr val="bg1"/>
              </a:solidFill>
              <a:latin typeface="Arial" panose="020B0604020202020204" pitchFamily="34" charset="0"/>
              <a:ea typeface="微软雅黑" panose="020B0503020204020204" pitchFamily="34" charset="-122"/>
            </a:endParaRPr>
          </a:p>
          <a:p>
            <a:pPr eaLnBrk="1" hangingPunct="1">
              <a:lnSpc>
                <a:spcPct val="150000"/>
              </a:lnSpc>
            </a:pPr>
            <a:r>
              <a:rPr lang="en-US" altLang="zh-CN" sz="1000" dirty="0">
                <a:solidFill>
                  <a:schemeClr val="bg1"/>
                </a:solidFill>
                <a:latin typeface="Arial" panose="020B0604020202020204" pitchFamily="34" charset="0"/>
                <a:ea typeface="微软雅黑" panose="020B0503020204020204" pitchFamily="34" charset="-122"/>
              </a:rPr>
              <a:t>        2010</a:t>
            </a:r>
            <a:r>
              <a:rPr lang="zh-CN" altLang="en-US" sz="1000" dirty="0">
                <a:solidFill>
                  <a:schemeClr val="bg1"/>
                </a:solidFill>
                <a:latin typeface="Arial" panose="020B0604020202020204" pitchFamily="34" charset="0"/>
                <a:ea typeface="微软雅黑" panose="020B0503020204020204" pitchFamily="34" charset="-122"/>
              </a:rPr>
              <a:t>年世博会国家馆日会</a:t>
            </a:r>
            <a:r>
              <a:rPr lang="zh-CN" altLang="en-US" sz="900" dirty="0">
                <a:solidFill>
                  <a:schemeClr val="bg1"/>
                </a:solidFill>
                <a:latin typeface="Arial" panose="020B0604020202020204" pitchFamily="34" charset="0"/>
                <a:ea typeface="微软雅黑" panose="020B0503020204020204" pitchFamily="34" charset="-122"/>
              </a:rPr>
              <a:t>场</a:t>
            </a:r>
            <a:endParaRPr lang="zh-CN" altLang="en-US" sz="900" dirty="0">
              <a:solidFill>
                <a:schemeClr val="bg1"/>
              </a:solidFill>
              <a:latin typeface="Arial" panose="020B0604020202020204" pitchFamily="34" charset="0"/>
              <a:ea typeface="微软雅黑" panose="020B0503020204020204" pitchFamily="34" charset="-122"/>
            </a:endParaRPr>
          </a:p>
        </p:txBody>
      </p:sp>
      <p:sp>
        <p:nvSpPr>
          <p:cNvPr id="8" name="矩形 7">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41991" name="内容占位符 4" descr="世博中心-100121-01.tif"/>
          <p:cNvPicPr>
            <a:picLocks noChangeAspect="1"/>
          </p:cNvPicPr>
          <p:nvPr/>
        </p:nvPicPr>
        <p:blipFill>
          <a:blip r:embed="rId3" cstate="screen"/>
          <a:stretch>
            <a:fillRect/>
          </a:stretch>
        </p:blipFill>
        <p:spPr>
          <a:xfrm>
            <a:off x="7608888" y="2062163"/>
            <a:ext cx="4583112" cy="2303462"/>
          </a:xfrm>
          <a:prstGeom prst="rect">
            <a:avLst/>
          </a:prstGeom>
          <a:noFill/>
          <a:ln w="9525">
            <a:noFill/>
          </a:ln>
        </p:spPr>
      </p:pic>
      <p:pic>
        <p:nvPicPr>
          <p:cNvPr id="41992" name="Picture 8" descr="世博中心-034"/>
          <p:cNvPicPr>
            <a:picLocks noChangeAspect="1"/>
          </p:cNvPicPr>
          <p:nvPr/>
        </p:nvPicPr>
        <p:blipFill>
          <a:blip r:embed="rId4" cstate="screen"/>
          <a:stretch>
            <a:fillRect/>
          </a:stretch>
        </p:blipFill>
        <p:spPr>
          <a:xfrm>
            <a:off x="11077575" y="4468813"/>
            <a:ext cx="1114425" cy="1671637"/>
          </a:xfrm>
          <a:prstGeom prst="rect">
            <a:avLst/>
          </a:prstGeom>
          <a:noFill/>
          <a:ln w="9525">
            <a:noFill/>
          </a:ln>
        </p:spPr>
      </p:pic>
      <p:pic>
        <p:nvPicPr>
          <p:cNvPr id="41993" name="Picture 5" descr="世博中心-100113-22邵峰"/>
          <p:cNvPicPr>
            <a:picLocks noChangeAspect="1"/>
          </p:cNvPicPr>
          <p:nvPr/>
        </p:nvPicPr>
        <p:blipFill>
          <a:blip r:embed="rId5" cstate="screen"/>
          <a:stretch>
            <a:fillRect/>
          </a:stretch>
        </p:blipFill>
        <p:spPr>
          <a:xfrm>
            <a:off x="9894888" y="4468813"/>
            <a:ext cx="1114425" cy="1671637"/>
          </a:xfrm>
          <a:prstGeom prst="rect">
            <a:avLst/>
          </a:prstGeom>
          <a:noFill/>
          <a:ln w="9525">
            <a:noFill/>
          </a:ln>
        </p:spPr>
      </p:pic>
      <p:sp>
        <p:nvSpPr>
          <p:cNvPr id="23"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7" name="标题 5"/>
          <p:cNvSpPr txBox="1"/>
          <p:nvPr/>
        </p:nvSpPr>
        <p:spPr>
          <a:xfrm>
            <a:off x="350838" y="719138"/>
            <a:ext cx="4673600"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1"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战略主营产品</a:t>
            </a:r>
            <a:r>
              <a:rPr kumimoji="0" lang="en-US" altLang="zh-CN"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a:t>
            </a: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会展建筑</a:t>
            </a:r>
            <a:br>
              <a:rPr kumimoji="0" lang="zh-CN" altLang="en-US" sz="16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br>
            <a:r>
              <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Unique Business ——Meeting &amp; Exhibition</a:t>
            </a:r>
            <a:endPar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5"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9"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0"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1"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2004" name="标题 2">
            <a:hlinkClick r:id="" action="ppaction://noaction"/>
          </p:cNvPr>
          <p:cNvSpPr txBox="1"/>
          <p:nvPr/>
        </p:nvSpPr>
        <p:spPr>
          <a:xfrm>
            <a:off x="9258300" y="153988"/>
            <a:ext cx="449263" cy="273050"/>
          </a:xfrm>
          <a:prstGeom prst="rect">
            <a:avLst/>
          </a:prstGeom>
          <a:solidFill>
            <a:srgbClr val="F6BB00"/>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会展</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35"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6"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7"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8"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E:\2014\中博会\中博会报优\中博会实景照片\_MG_0755.jpg"/>
          <p:cNvPicPr>
            <a:picLocks noChangeAspect="1"/>
          </p:cNvPicPr>
          <p:nvPr/>
        </p:nvPicPr>
        <p:blipFill>
          <a:blip r:embed="rId1" cstate="screen"/>
          <a:stretch>
            <a:fillRect/>
          </a:stretch>
        </p:blipFill>
        <p:spPr>
          <a:xfrm>
            <a:off x="0" y="738188"/>
            <a:ext cx="12192000" cy="2762250"/>
          </a:xfrm>
          <a:prstGeom prst="rect">
            <a:avLst/>
          </a:prstGeom>
          <a:noFill/>
          <a:ln w="9525">
            <a:noFill/>
          </a:ln>
        </p:spPr>
      </p:pic>
      <p:pic>
        <p:nvPicPr>
          <p:cNvPr id="43011" name="Picture 2" descr="E:\2014\中博会\JPEG\中博会-018.jpg"/>
          <p:cNvPicPr>
            <a:picLocks noChangeAspect="1"/>
          </p:cNvPicPr>
          <p:nvPr/>
        </p:nvPicPr>
        <p:blipFill>
          <a:blip r:embed="rId2" cstate="screen"/>
          <a:stretch>
            <a:fillRect/>
          </a:stretch>
        </p:blipFill>
        <p:spPr>
          <a:xfrm>
            <a:off x="6310313" y="3567113"/>
            <a:ext cx="5881687" cy="1295400"/>
          </a:xfrm>
          <a:prstGeom prst="rect">
            <a:avLst/>
          </a:prstGeom>
          <a:noFill/>
          <a:ln w="9525">
            <a:noFill/>
          </a:ln>
        </p:spPr>
      </p:pic>
      <p:pic>
        <p:nvPicPr>
          <p:cNvPr id="43012" name="图片 12" descr="D:\(EFC12-34)上海中博会\04-照片及效果图 Pictures\04-竣工验收照片 Acceptance Photos\2015-10-17\YNX_6494.JPG"/>
          <p:cNvPicPr>
            <a:picLocks noChangeAspect="1"/>
          </p:cNvPicPr>
          <p:nvPr/>
        </p:nvPicPr>
        <p:blipFill>
          <a:blip r:embed="rId3" cstate="screen"/>
          <a:stretch>
            <a:fillRect/>
          </a:stretch>
        </p:blipFill>
        <p:spPr>
          <a:xfrm>
            <a:off x="6310313" y="4913313"/>
            <a:ext cx="5881687" cy="1944687"/>
          </a:xfrm>
          <a:prstGeom prst="rect">
            <a:avLst/>
          </a:prstGeom>
          <a:noFill/>
          <a:ln w="9525">
            <a:noFill/>
          </a:ln>
        </p:spPr>
      </p:pic>
      <p:pic>
        <p:nvPicPr>
          <p:cNvPr id="43013" name="Picture 2"/>
          <p:cNvPicPr>
            <a:picLocks noChangeAspect="1"/>
          </p:cNvPicPr>
          <p:nvPr/>
        </p:nvPicPr>
        <p:blipFill>
          <a:blip r:embed="rId4" cstate="screen"/>
          <a:stretch>
            <a:fillRect/>
          </a:stretch>
        </p:blipFill>
        <p:spPr>
          <a:xfrm>
            <a:off x="0" y="3565525"/>
            <a:ext cx="6230938" cy="3292475"/>
          </a:xfrm>
          <a:prstGeom prst="rect">
            <a:avLst/>
          </a:prstGeom>
          <a:noFill/>
          <a:ln w="9525">
            <a:noFill/>
          </a:ln>
        </p:spPr>
      </p:pic>
      <p:sp>
        <p:nvSpPr>
          <p:cNvPr id="8" name="矩形 7"/>
          <p:cNvSpPr/>
          <p:nvPr/>
        </p:nvSpPr>
        <p:spPr>
          <a:xfrm>
            <a:off x="0" y="5607050"/>
            <a:ext cx="2592388" cy="68421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43015" name="标题 5"/>
          <p:cNvSpPr txBox="1"/>
          <p:nvPr/>
        </p:nvSpPr>
        <p:spPr>
          <a:xfrm>
            <a:off x="95250" y="5648325"/>
            <a:ext cx="2484438" cy="576263"/>
          </a:xfrm>
          <a:prstGeom prst="rect">
            <a:avLst/>
          </a:prstGeom>
          <a:noFill/>
          <a:ln w="9525">
            <a:noFill/>
          </a:ln>
        </p:spPr>
        <p:txBody>
          <a:bodyPr/>
          <a:lstStyle/>
          <a:p>
            <a:pPr eaLnBrk="1" hangingPunct="1">
              <a:lnSpc>
                <a:spcPct val="150000"/>
              </a:lnSpc>
            </a:pPr>
            <a:r>
              <a:rPr lang="zh-CN" altLang="en-US" sz="1200" b="1" dirty="0">
                <a:solidFill>
                  <a:srgbClr val="FFFFFF"/>
                </a:solidFill>
                <a:latin typeface="微软雅黑" panose="020B0503020204020204" pitchFamily="34" charset="-122"/>
                <a:ea typeface="微软雅黑" panose="020B0503020204020204" pitchFamily="34" charset="-122"/>
              </a:rPr>
              <a:t>中国国家会展中心</a:t>
            </a:r>
            <a:endParaRPr lang="en-US" altLang="zh-CN" sz="1200" b="1"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000" dirty="0">
                <a:solidFill>
                  <a:srgbClr val="FFFFFF"/>
                </a:solidFill>
                <a:latin typeface="微软雅黑" panose="020B0503020204020204" pitchFamily="34" charset="-122"/>
                <a:ea typeface="微软雅黑" panose="020B0503020204020204" pitchFamily="34" charset="-122"/>
              </a:rPr>
              <a:t>——</a:t>
            </a:r>
            <a:r>
              <a:rPr lang="zh-CN" altLang="en-US" sz="1000" dirty="0">
                <a:solidFill>
                  <a:srgbClr val="FFFFFF"/>
                </a:solidFill>
                <a:latin typeface="Arial" panose="020B0604020202020204" pitchFamily="34" charset="0"/>
                <a:ea typeface="微软雅黑" panose="020B0503020204020204" pitchFamily="34" charset="-122"/>
              </a:rPr>
              <a:t>全球最大的会展建筑，</a:t>
            </a:r>
            <a:r>
              <a:rPr lang="en-US" altLang="zh-CN" sz="1000" dirty="0">
                <a:solidFill>
                  <a:srgbClr val="FFFFFF"/>
                </a:solidFill>
                <a:latin typeface="Arial" panose="020B0604020202020204" pitchFamily="34" charset="0"/>
                <a:ea typeface="微软雅黑" panose="020B0503020204020204" pitchFamily="34" charset="-122"/>
              </a:rPr>
              <a:t>152</a:t>
            </a:r>
            <a:r>
              <a:rPr lang="zh-CN" altLang="en-US" sz="1000" dirty="0">
                <a:solidFill>
                  <a:srgbClr val="FFFFFF"/>
                </a:solidFill>
                <a:latin typeface="Arial" panose="020B0604020202020204" pitchFamily="34" charset="0"/>
                <a:ea typeface="微软雅黑" panose="020B0503020204020204" pitchFamily="34" charset="-122"/>
              </a:rPr>
              <a:t>万平方米</a:t>
            </a:r>
            <a:endParaRPr lang="zh-CN" altLang="en-US" sz="1000" dirty="0">
              <a:solidFill>
                <a:srgbClr val="FFFFFF"/>
              </a:solidFill>
              <a:latin typeface="Arial" panose="020B0604020202020204" pitchFamily="34" charset="0"/>
              <a:ea typeface="微软雅黑" panose="020B0503020204020204" pitchFamily="34" charset="-122"/>
            </a:endParaRPr>
          </a:p>
        </p:txBody>
      </p:sp>
      <p:sp>
        <p:nvSpPr>
          <p:cNvPr id="9" name="矩形 8">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0"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3"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5"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6"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7"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8"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3026" name="标题 2">
            <a:hlinkClick r:id="" action="ppaction://noaction"/>
          </p:cNvPr>
          <p:cNvSpPr txBox="1"/>
          <p:nvPr/>
        </p:nvSpPr>
        <p:spPr>
          <a:xfrm>
            <a:off x="9258300" y="153988"/>
            <a:ext cx="449263" cy="273050"/>
          </a:xfrm>
          <a:prstGeom prst="rect">
            <a:avLst/>
          </a:prstGeom>
          <a:solidFill>
            <a:srgbClr val="F6BB00"/>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会展</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32"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0"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6"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0"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grpSp>
        <p:nvGrpSpPr>
          <p:cNvPr id="44036" name="组合 20"/>
          <p:cNvGrpSpPr/>
          <p:nvPr/>
        </p:nvGrpSpPr>
        <p:grpSpPr>
          <a:xfrm>
            <a:off x="4802188" y="2024063"/>
            <a:ext cx="7353300" cy="4786312"/>
            <a:chOff x="5881685" y="1830784"/>
            <a:chExt cx="5857918" cy="3812794"/>
          </a:xfrm>
        </p:grpSpPr>
        <p:grpSp>
          <p:nvGrpSpPr>
            <p:cNvPr id="44053" name="组合 18"/>
            <p:cNvGrpSpPr/>
            <p:nvPr/>
          </p:nvGrpSpPr>
          <p:grpSpPr>
            <a:xfrm>
              <a:off x="5881687" y="1830784"/>
              <a:ext cx="5857916" cy="1868921"/>
              <a:chOff x="5667372" y="1214422"/>
              <a:chExt cx="7710506" cy="2459975"/>
            </a:xfrm>
          </p:grpSpPr>
          <p:pic>
            <p:nvPicPr>
              <p:cNvPr id="44055" name="Picture 3" descr="C:\Users\wwth1288\AppData\Local\Temp\vmware-wwth1288\VMwareDnD\54cea022\DSC_7971.jpg"/>
              <p:cNvPicPr>
                <a:picLocks noChangeAspect="1"/>
              </p:cNvPicPr>
              <p:nvPr/>
            </p:nvPicPr>
            <p:blipFill>
              <a:blip r:embed="rId1" cstate="screen"/>
              <a:srcRect/>
              <a:stretch>
                <a:fillRect/>
              </a:stretch>
            </p:blipFill>
            <p:spPr>
              <a:xfrm>
                <a:off x="8953520" y="1214422"/>
                <a:ext cx="4424358" cy="2459975"/>
              </a:xfrm>
              <a:prstGeom prst="rect">
                <a:avLst/>
              </a:prstGeom>
              <a:noFill/>
              <a:ln w="9525">
                <a:noFill/>
              </a:ln>
            </p:spPr>
          </p:pic>
          <p:pic>
            <p:nvPicPr>
              <p:cNvPr id="44056" name="Picture 4" descr="C:\Users\wwth1288\Desktop\DSC_8136=.jpg"/>
              <p:cNvPicPr>
                <a:picLocks noChangeAspect="1"/>
              </p:cNvPicPr>
              <p:nvPr/>
            </p:nvPicPr>
            <p:blipFill>
              <a:blip r:embed="rId2" cstate="screen"/>
              <a:srcRect/>
              <a:stretch>
                <a:fillRect/>
              </a:stretch>
            </p:blipFill>
            <p:spPr>
              <a:xfrm>
                <a:off x="5667372" y="1214422"/>
                <a:ext cx="3247690" cy="2459975"/>
              </a:xfrm>
              <a:prstGeom prst="rect">
                <a:avLst/>
              </a:prstGeom>
              <a:noFill/>
              <a:ln w="9525">
                <a:noFill/>
              </a:ln>
            </p:spPr>
          </p:pic>
        </p:grpSp>
        <p:pic>
          <p:nvPicPr>
            <p:cNvPr id="44054" name="Picture 7" descr="C:\Users\wwth1288\AppData\Local\Temp\vmware-wwth1288\VMwareDnD\444591d3\DSC_9173.jpg"/>
            <p:cNvPicPr>
              <a:picLocks noChangeAspect="1"/>
            </p:cNvPicPr>
            <p:nvPr/>
          </p:nvPicPr>
          <p:blipFill>
            <a:blip r:embed="rId3" cstate="screen"/>
            <a:srcRect/>
            <a:stretch>
              <a:fillRect/>
            </a:stretch>
          </p:blipFill>
          <p:spPr>
            <a:xfrm>
              <a:off x="5881685" y="3714752"/>
              <a:ext cx="5857200" cy="1928826"/>
            </a:xfrm>
            <a:prstGeom prst="rect">
              <a:avLst/>
            </a:prstGeom>
            <a:noFill/>
            <a:ln w="9525">
              <a:noFill/>
            </a:ln>
          </p:spPr>
        </p:pic>
      </p:grpSp>
      <p:sp>
        <p:nvSpPr>
          <p:cNvPr id="28" name="矩形 27"/>
          <p:cNvSpPr/>
          <p:nvPr/>
        </p:nvSpPr>
        <p:spPr>
          <a:xfrm>
            <a:off x="452438" y="1857375"/>
            <a:ext cx="3800475" cy="458788"/>
          </a:xfrm>
          <a:prstGeom prst="rect">
            <a:avLst/>
          </a:prstGeom>
        </p:spPr>
        <p:txBody>
          <a:bodyPr>
            <a:spAutoFit/>
          </a:bodyPr>
          <a:lstStyle/>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国家会展中心场馆功能提升工程</a:t>
            </a:r>
            <a:endPar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endParaRPr>
          </a:p>
        </p:txBody>
      </p:sp>
      <p:sp>
        <p:nvSpPr>
          <p:cNvPr id="29" name="矩形 28"/>
          <p:cNvSpPr/>
          <p:nvPr/>
        </p:nvSpPr>
        <p:spPr>
          <a:xfrm>
            <a:off x="452438" y="2759075"/>
            <a:ext cx="4098925" cy="2032000"/>
          </a:xfrm>
          <a:prstGeom prst="rect">
            <a:avLst/>
          </a:prstGeom>
        </p:spPr>
        <p:txBody>
          <a:bodyPr>
            <a:spAutoFit/>
          </a:bodyPr>
          <a:lstStyle/>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“决战</a:t>
            </a:r>
            <a:r>
              <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200</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天</a:t>
            </a:r>
            <a:r>
              <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中国国际进口博览会城建配套和市容环境保障立功竞赛”于</a:t>
            </a:r>
            <a:r>
              <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2018</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年</a:t>
            </a:r>
            <a:r>
              <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4</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月</a:t>
            </a:r>
            <a:r>
              <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28</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日启动。</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endParaRPr>
          </a:p>
          <a:p>
            <a:pPr marL="0" marR="0" lvl="0" indent="0" algn="l" defTabSz="457200" rtl="0" eaLnBrk="0" fontAlgn="base" latinLnBrk="0" hangingPunct="0">
              <a:lnSpc>
                <a:spcPct val="15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总院作为国家会展中心场馆功能提升工程的设计单位，各级管理者与设计师将按照市委、市政府的部署，围绕建设保障任务目标和节点要求，对标“最高标准、最好水平”，全力以赴保质保量完成目标任务。</a:t>
            </a:r>
            <a:endPar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endParaRPr>
          </a:p>
        </p:txBody>
      </p:sp>
      <p:sp>
        <p:nvSpPr>
          <p:cNvPr id="30" name="标题 5"/>
          <p:cNvSpPr txBox="1"/>
          <p:nvPr/>
        </p:nvSpPr>
        <p:spPr>
          <a:xfrm>
            <a:off x="350838" y="719138"/>
            <a:ext cx="4673600"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1"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战略主营产品</a:t>
            </a:r>
            <a:r>
              <a:rPr kumimoji="0" lang="en-US" altLang="zh-CN"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a:t>
            </a: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会展建筑</a:t>
            </a:r>
            <a:br>
              <a:rPr kumimoji="0" lang="zh-CN" altLang="en-US" sz="16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br>
            <a:r>
              <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Unique Business ——Meeting &amp; Exhibition</a:t>
            </a:r>
            <a:endPar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5"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1"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2"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3"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0"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6"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4048" name="标题 2">
            <a:hlinkClick r:id="" action="ppaction://noaction"/>
          </p:cNvPr>
          <p:cNvSpPr txBox="1"/>
          <p:nvPr/>
        </p:nvSpPr>
        <p:spPr>
          <a:xfrm>
            <a:off x="9258300" y="153988"/>
            <a:ext cx="449263" cy="273050"/>
          </a:xfrm>
          <a:prstGeom prst="rect">
            <a:avLst/>
          </a:prstGeom>
          <a:solidFill>
            <a:srgbClr val="F6BB00"/>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会展</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48"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9"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1"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5" descr="C:\Users\wwth1288\Desktop\项目\fangong1.jpg"/>
          <p:cNvPicPr>
            <a:picLocks noChangeAspect="1"/>
          </p:cNvPicPr>
          <p:nvPr/>
        </p:nvPicPr>
        <p:blipFill>
          <a:blip r:embed="rId1" cstate="screen"/>
          <a:stretch>
            <a:fillRect/>
          </a:stretch>
        </p:blipFill>
        <p:spPr>
          <a:xfrm>
            <a:off x="6103938" y="1830388"/>
            <a:ext cx="2974975" cy="4279900"/>
          </a:xfrm>
          <a:prstGeom prst="rect">
            <a:avLst/>
          </a:prstGeom>
          <a:noFill/>
          <a:ln w="9525">
            <a:noFill/>
          </a:ln>
        </p:spPr>
      </p:pic>
      <p:pic>
        <p:nvPicPr>
          <p:cNvPr id="45059" name="图片 2"/>
          <p:cNvPicPr>
            <a:picLocks noChangeAspect="1"/>
          </p:cNvPicPr>
          <p:nvPr/>
        </p:nvPicPr>
        <p:blipFill>
          <a:blip r:embed="rId2" cstate="screen"/>
          <a:stretch>
            <a:fillRect/>
          </a:stretch>
        </p:blipFill>
        <p:spPr>
          <a:xfrm>
            <a:off x="3024188" y="1830388"/>
            <a:ext cx="2952750" cy="4284662"/>
          </a:xfrm>
          <a:prstGeom prst="rect">
            <a:avLst/>
          </a:prstGeom>
          <a:noFill/>
          <a:ln w="9525">
            <a:noFill/>
          </a:ln>
        </p:spPr>
      </p:pic>
      <p:pic>
        <p:nvPicPr>
          <p:cNvPr id="45060" name="图片 1"/>
          <p:cNvPicPr>
            <a:picLocks noChangeAspect="1"/>
          </p:cNvPicPr>
          <p:nvPr/>
        </p:nvPicPr>
        <p:blipFill>
          <a:blip r:embed="rId3" cstate="screen"/>
          <a:stretch>
            <a:fillRect/>
          </a:stretch>
        </p:blipFill>
        <p:spPr>
          <a:xfrm>
            <a:off x="0" y="1825625"/>
            <a:ext cx="2927350" cy="4284663"/>
          </a:xfrm>
          <a:prstGeom prst="rect">
            <a:avLst/>
          </a:prstGeom>
          <a:noFill/>
          <a:ln w="9525">
            <a:noFill/>
          </a:ln>
        </p:spPr>
      </p:pic>
      <p:pic>
        <p:nvPicPr>
          <p:cNvPr id="45061" name="图片 6" descr="长沙冰雪世界效果图2.jpg"/>
          <p:cNvPicPr>
            <a:picLocks noChangeAspect="1"/>
          </p:cNvPicPr>
          <p:nvPr/>
        </p:nvPicPr>
        <p:blipFill>
          <a:blip r:embed="rId4" cstate="screen"/>
          <a:stretch>
            <a:fillRect/>
          </a:stretch>
        </p:blipFill>
        <p:spPr>
          <a:xfrm>
            <a:off x="9167813" y="1825625"/>
            <a:ext cx="3024187" cy="4289425"/>
          </a:xfrm>
          <a:prstGeom prst="rect">
            <a:avLst/>
          </a:prstGeom>
          <a:noFill/>
          <a:ln w="9525">
            <a:noFill/>
          </a:ln>
        </p:spPr>
      </p:pic>
      <p:sp>
        <p:nvSpPr>
          <p:cNvPr id="20" name="矩形 19"/>
          <p:cNvSpPr/>
          <p:nvPr/>
        </p:nvSpPr>
        <p:spPr>
          <a:xfrm>
            <a:off x="3032125" y="5500688"/>
            <a:ext cx="1079500" cy="36036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45063" name="标题 5"/>
          <p:cNvSpPr txBox="1"/>
          <p:nvPr/>
        </p:nvSpPr>
        <p:spPr>
          <a:xfrm>
            <a:off x="3159125" y="5507038"/>
            <a:ext cx="960438" cy="358775"/>
          </a:xfrm>
          <a:prstGeom prst="rect">
            <a:avLst/>
          </a:prstGeom>
          <a:noFill/>
          <a:ln w="9525">
            <a:noFill/>
          </a:ln>
        </p:spPr>
        <p:txBody>
          <a:bodyPr/>
          <a:lstStyle/>
          <a:p>
            <a:pPr eaLnBrk="1" hangingPunct="1">
              <a:lnSpc>
                <a:spcPct val="120000"/>
              </a:lnSpc>
            </a:pPr>
            <a:r>
              <a:rPr lang="zh-CN" altLang="en-US" sz="1200" b="1" dirty="0">
                <a:solidFill>
                  <a:srgbClr val="FFFFFF"/>
                </a:solidFill>
                <a:latin typeface="Arial" panose="020B0604020202020204" pitchFamily="34" charset="0"/>
                <a:ea typeface="微软雅黑" panose="020B0503020204020204" pitchFamily="34" charset="-122"/>
              </a:rPr>
              <a:t>公众场馆</a:t>
            </a:r>
            <a:endParaRPr lang="zh-CN" altLang="en-US" sz="1200" b="1" dirty="0">
              <a:solidFill>
                <a:srgbClr val="FFFFFF"/>
              </a:solidFill>
              <a:latin typeface="Arial" panose="020B0604020202020204" pitchFamily="34" charset="0"/>
              <a:ea typeface="微软雅黑" panose="020B0503020204020204" pitchFamily="34" charset="-122"/>
            </a:endParaRPr>
          </a:p>
        </p:txBody>
      </p:sp>
      <p:sp>
        <p:nvSpPr>
          <p:cNvPr id="8" name="矩形 7"/>
          <p:cNvSpPr/>
          <p:nvPr/>
        </p:nvSpPr>
        <p:spPr>
          <a:xfrm>
            <a:off x="0" y="5500688"/>
            <a:ext cx="1079500" cy="36036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45065" name="标题 5">
            <a:hlinkClick r:id="" action="ppaction://noaction"/>
          </p:cNvPr>
          <p:cNvSpPr txBox="1"/>
          <p:nvPr/>
        </p:nvSpPr>
        <p:spPr>
          <a:xfrm>
            <a:off x="166688" y="5507038"/>
            <a:ext cx="960437" cy="358775"/>
          </a:xfrm>
          <a:prstGeom prst="rect">
            <a:avLst/>
          </a:prstGeom>
          <a:noFill/>
          <a:ln w="9525">
            <a:noFill/>
          </a:ln>
        </p:spPr>
        <p:txBody>
          <a:bodyPr/>
          <a:lstStyle/>
          <a:p>
            <a:pPr eaLnBrk="1" hangingPunct="1">
              <a:lnSpc>
                <a:spcPct val="120000"/>
              </a:lnSpc>
            </a:pPr>
            <a:r>
              <a:rPr lang="zh-CN" altLang="en-US" sz="1200" b="1" dirty="0">
                <a:solidFill>
                  <a:srgbClr val="FFFFFF"/>
                </a:solidFill>
                <a:latin typeface="微软雅黑" panose="020B0503020204020204" pitchFamily="34" charset="-122"/>
                <a:ea typeface="微软雅黑" panose="020B0503020204020204" pitchFamily="34" charset="-122"/>
              </a:rPr>
              <a:t>观演剧院</a:t>
            </a:r>
            <a:endParaRPr lang="zh-CN" altLang="en-US" sz="1200" b="1" dirty="0">
              <a:solidFill>
                <a:srgbClr val="FFFFFF"/>
              </a:solidFill>
              <a:latin typeface="Arial" panose="020B0604020202020204" pitchFamily="34" charset="0"/>
              <a:ea typeface="微软雅黑" panose="020B0503020204020204" pitchFamily="34" charset="-122"/>
            </a:endParaRPr>
          </a:p>
        </p:txBody>
      </p:sp>
      <p:sp>
        <p:nvSpPr>
          <p:cNvPr id="21" name="矩形 20"/>
          <p:cNvSpPr/>
          <p:nvPr/>
        </p:nvSpPr>
        <p:spPr>
          <a:xfrm>
            <a:off x="6096000" y="5500688"/>
            <a:ext cx="1079500" cy="36036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45067" name="标题 5">
            <a:hlinkClick r:id="" action="ppaction://noaction"/>
          </p:cNvPr>
          <p:cNvSpPr txBox="1"/>
          <p:nvPr/>
        </p:nvSpPr>
        <p:spPr>
          <a:xfrm>
            <a:off x="6230938" y="5507038"/>
            <a:ext cx="960437" cy="358775"/>
          </a:xfrm>
          <a:prstGeom prst="rect">
            <a:avLst/>
          </a:prstGeom>
          <a:noFill/>
          <a:ln w="9525">
            <a:noFill/>
          </a:ln>
        </p:spPr>
        <p:txBody>
          <a:bodyPr/>
          <a:lstStyle/>
          <a:p>
            <a:pPr eaLnBrk="1" hangingPunct="1">
              <a:lnSpc>
                <a:spcPct val="120000"/>
              </a:lnSpc>
            </a:pPr>
            <a:r>
              <a:rPr lang="zh-CN" altLang="en-US" sz="1200" b="1" dirty="0">
                <a:solidFill>
                  <a:srgbClr val="FFFFFF"/>
                </a:solidFill>
                <a:latin typeface="Arial" panose="020B0604020202020204" pitchFamily="34" charset="0"/>
                <a:ea typeface="微软雅黑" panose="020B0503020204020204" pitchFamily="34" charset="-122"/>
              </a:rPr>
              <a:t>历史宗教</a:t>
            </a:r>
            <a:endParaRPr lang="zh-CN" altLang="en-US" sz="1200" b="1" dirty="0">
              <a:solidFill>
                <a:srgbClr val="FFFFFF"/>
              </a:solidFill>
              <a:latin typeface="Arial" panose="020B0604020202020204" pitchFamily="34" charset="0"/>
              <a:ea typeface="微软雅黑" panose="020B0503020204020204" pitchFamily="34" charset="-122"/>
            </a:endParaRPr>
          </a:p>
        </p:txBody>
      </p:sp>
      <p:sp>
        <p:nvSpPr>
          <p:cNvPr id="23" name="矩形 22"/>
          <p:cNvSpPr/>
          <p:nvPr/>
        </p:nvSpPr>
        <p:spPr>
          <a:xfrm>
            <a:off x="9167813" y="5500688"/>
            <a:ext cx="1079500" cy="36036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45069" name="标题 5"/>
          <p:cNvSpPr txBox="1"/>
          <p:nvPr/>
        </p:nvSpPr>
        <p:spPr>
          <a:xfrm>
            <a:off x="9290050" y="5507038"/>
            <a:ext cx="960438" cy="358775"/>
          </a:xfrm>
          <a:prstGeom prst="rect">
            <a:avLst/>
          </a:prstGeom>
          <a:noFill/>
          <a:ln w="9525">
            <a:noFill/>
          </a:ln>
        </p:spPr>
        <p:txBody>
          <a:bodyPr/>
          <a:lstStyle/>
          <a:p>
            <a:pPr eaLnBrk="1" hangingPunct="1">
              <a:lnSpc>
                <a:spcPct val="120000"/>
              </a:lnSpc>
            </a:pPr>
            <a:r>
              <a:rPr lang="zh-CN" altLang="en-US" sz="1200" b="1" dirty="0">
                <a:solidFill>
                  <a:srgbClr val="FFFFFF"/>
                </a:solidFill>
                <a:latin typeface="Arial" panose="020B0604020202020204" pitchFamily="34" charset="0"/>
                <a:ea typeface="微软雅黑" panose="020B0503020204020204" pitchFamily="34" charset="-122"/>
              </a:rPr>
              <a:t>旅游娱乐</a:t>
            </a:r>
            <a:endParaRPr lang="zh-CN" altLang="en-US" sz="1200" b="1" dirty="0">
              <a:solidFill>
                <a:srgbClr val="FFFFFF"/>
              </a:solidFill>
              <a:latin typeface="Arial" panose="020B0604020202020204" pitchFamily="34" charset="0"/>
              <a:ea typeface="微软雅黑" panose="020B0503020204020204" pitchFamily="34" charset="-122"/>
            </a:endParaRPr>
          </a:p>
        </p:txBody>
      </p:sp>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0" name="标题 5"/>
          <p:cNvSpPr txBox="1"/>
          <p:nvPr/>
        </p:nvSpPr>
        <p:spPr>
          <a:xfrm>
            <a:off x="350838" y="719138"/>
            <a:ext cx="4673600" cy="7318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1"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战略主营产品</a:t>
            </a:r>
            <a:r>
              <a:rPr kumimoji="0" lang="en-US" altLang="zh-CN"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a:t>
            </a: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文化建筑</a:t>
            </a:r>
            <a:br>
              <a:rPr kumimoji="0" lang="zh-CN" altLang="en-US" sz="16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br>
            <a:r>
              <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Unique Business ——Cultural</a:t>
            </a:r>
            <a:endPar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31"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5"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6"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7"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8"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9"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0"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5082" name="标题 2"/>
          <p:cNvSpPr txBox="1"/>
          <p:nvPr/>
        </p:nvSpPr>
        <p:spPr>
          <a:xfrm>
            <a:off x="9723438" y="152400"/>
            <a:ext cx="449262" cy="273050"/>
          </a:xfrm>
          <a:prstGeom prst="rect">
            <a:avLst/>
          </a:prstGeom>
          <a:solidFill>
            <a:srgbClr val="F8549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文化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42"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4"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图片 1"/>
          <p:cNvPicPr>
            <a:picLocks noChangeAspect="1"/>
          </p:cNvPicPr>
          <p:nvPr/>
        </p:nvPicPr>
        <p:blipFill>
          <a:blip r:embed="rId1" cstate="screen"/>
          <a:stretch>
            <a:fillRect/>
          </a:stretch>
        </p:blipFill>
        <p:spPr>
          <a:xfrm>
            <a:off x="-4762" y="742950"/>
            <a:ext cx="12196762" cy="6115050"/>
          </a:xfrm>
          <a:prstGeom prst="rect">
            <a:avLst/>
          </a:prstGeom>
          <a:noFill/>
          <a:ln w="9525">
            <a:noFill/>
          </a:ln>
        </p:spPr>
      </p:pic>
      <p:sp>
        <p:nvSpPr>
          <p:cNvPr id="5" name="矩形 4">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7"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18" name="矩形 17"/>
          <p:cNvSpPr/>
          <p:nvPr/>
        </p:nvSpPr>
        <p:spPr>
          <a:xfrm>
            <a:off x="0" y="5572125"/>
            <a:ext cx="3167063" cy="720725"/>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46086" name="标题 5"/>
          <p:cNvSpPr txBox="1"/>
          <p:nvPr/>
        </p:nvSpPr>
        <p:spPr>
          <a:xfrm>
            <a:off x="192088" y="5656263"/>
            <a:ext cx="2760662" cy="630237"/>
          </a:xfrm>
          <a:prstGeom prst="rect">
            <a:avLst/>
          </a:prstGeom>
          <a:noFill/>
          <a:ln w="9525">
            <a:noFill/>
          </a:ln>
        </p:spPr>
        <p:txBody>
          <a:bodyPr/>
          <a:lstStyle/>
          <a:p>
            <a:pPr eaLnBrk="1" hangingPunct="1">
              <a:lnSpc>
                <a:spcPct val="150000"/>
              </a:lnSpc>
            </a:pPr>
            <a:r>
              <a:rPr lang="zh-CN" altLang="en-US" sz="1200" b="1" dirty="0">
                <a:solidFill>
                  <a:srgbClr val="FFFFFF"/>
                </a:solidFill>
                <a:latin typeface="微软雅黑" panose="020B0503020204020204" pitchFamily="34" charset="-122"/>
                <a:ea typeface="微软雅黑" panose="020B0503020204020204" pitchFamily="34" charset="-122"/>
              </a:rPr>
              <a:t>梅赛德斯奔驰文化中心</a:t>
            </a:r>
            <a:endParaRPr lang="en-US" altLang="zh-CN" sz="1200" b="1"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000" dirty="0">
                <a:solidFill>
                  <a:srgbClr val="FFFFFF"/>
                </a:solidFill>
                <a:latin typeface="微软雅黑" panose="020B0503020204020204" pitchFamily="34" charset="-122"/>
                <a:ea typeface="微软雅黑" panose="020B0503020204020204" pitchFamily="34" charset="-122"/>
              </a:rPr>
              <a:t>——</a:t>
            </a:r>
            <a:r>
              <a:rPr lang="zh-CN" altLang="en-US" sz="1000" dirty="0">
                <a:solidFill>
                  <a:srgbClr val="FFFFFF"/>
                </a:solidFill>
                <a:latin typeface="微软雅黑" panose="020B0503020204020204" pitchFamily="34" charset="-122"/>
                <a:ea typeface="微软雅黑" panose="020B0503020204020204" pitchFamily="34" charset="-122"/>
              </a:rPr>
              <a:t>奔驰在德国本土以外冠名的唯一一座建筑</a:t>
            </a:r>
            <a:endParaRPr lang="zh-CN" altLang="en-US" sz="1000" dirty="0">
              <a:solidFill>
                <a:srgbClr val="FFFFFF"/>
              </a:solidFill>
              <a:latin typeface="微软雅黑" panose="020B0503020204020204" pitchFamily="34" charset="-122"/>
              <a:ea typeface="微软雅黑" panose="020B0503020204020204" pitchFamily="34" charset="-122"/>
            </a:endParaRPr>
          </a:p>
        </p:txBody>
      </p:sp>
      <p:sp>
        <p:nvSpPr>
          <p:cNvPr id="20"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3"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4"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5"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8"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6096" name="标题 2"/>
          <p:cNvSpPr txBox="1"/>
          <p:nvPr/>
        </p:nvSpPr>
        <p:spPr>
          <a:xfrm>
            <a:off x="9723438" y="152400"/>
            <a:ext cx="449262" cy="273050"/>
          </a:xfrm>
          <a:prstGeom prst="rect">
            <a:avLst/>
          </a:prstGeom>
          <a:solidFill>
            <a:srgbClr val="F8549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文化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3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1"/>
          <p:cNvPicPr>
            <a:picLocks noChangeAspect="1"/>
          </p:cNvPicPr>
          <p:nvPr/>
        </p:nvPicPr>
        <p:blipFill>
          <a:blip r:embed="rId1" cstate="screen"/>
          <a:srcRect b="-2"/>
          <a:stretch>
            <a:fillRect/>
          </a:stretch>
        </p:blipFill>
        <p:spPr>
          <a:xfrm>
            <a:off x="0" y="785813"/>
            <a:ext cx="12192000" cy="6072187"/>
          </a:xfrm>
          <a:prstGeom prst="rect">
            <a:avLst/>
          </a:prstGeom>
          <a:noFill/>
          <a:ln w="9525">
            <a:noFill/>
          </a:ln>
        </p:spPr>
      </p:pic>
      <p:sp>
        <p:nvSpPr>
          <p:cNvPr id="8" name="矩形 7"/>
          <p:cNvSpPr/>
          <p:nvPr/>
        </p:nvSpPr>
        <p:spPr>
          <a:xfrm>
            <a:off x="0" y="5572125"/>
            <a:ext cx="2135188" cy="720725"/>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47108" name="标题 5"/>
          <p:cNvSpPr txBox="1"/>
          <p:nvPr/>
        </p:nvSpPr>
        <p:spPr>
          <a:xfrm>
            <a:off x="166688" y="5572125"/>
            <a:ext cx="1968500" cy="630238"/>
          </a:xfrm>
          <a:prstGeom prst="rect">
            <a:avLst/>
          </a:prstGeom>
          <a:noFill/>
          <a:ln w="9525">
            <a:noFill/>
          </a:ln>
        </p:spPr>
        <p:txBody>
          <a:bodyPr/>
          <a:lstStyle/>
          <a:p>
            <a:pPr eaLnBrk="1" hangingPunct="1">
              <a:lnSpc>
                <a:spcPct val="150000"/>
              </a:lnSpc>
            </a:pPr>
            <a:r>
              <a:rPr lang="zh-CN" altLang="en-US" sz="1400" b="1" dirty="0">
                <a:solidFill>
                  <a:srgbClr val="FFFFFF"/>
                </a:solidFill>
                <a:latin typeface="微软雅黑" panose="020B0503020204020204" pitchFamily="34" charset="-122"/>
                <a:ea typeface="微软雅黑" panose="020B0503020204020204" pitchFamily="34" charset="-122"/>
              </a:rPr>
              <a:t>江苏大剧院</a:t>
            </a:r>
            <a:endParaRPr lang="en-US" altLang="zh-CN" sz="1000" b="1"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000" dirty="0">
                <a:solidFill>
                  <a:srgbClr val="FFFFFF"/>
                </a:solidFill>
                <a:latin typeface="微软雅黑" panose="020B0503020204020204" pitchFamily="34" charset="-122"/>
                <a:ea typeface="微软雅黑" panose="020B0503020204020204" pitchFamily="34" charset="-122"/>
              </a:rPr>
              <a:t>——</a:t>
            </a:r>
            <a:r>
              <a:rPr lang="zh-CN" altLang="en-US" sz="1000" dirty="0">
                <a:solidFill>
                  <a:srgbClr val="FFFFFF"/>
                </a:solidFill>
                <a:latin typeface="微软雅黑" panose="020B0503020204020204" pitchFamily="34" charset="-122"/>
                <a:ea typeface="微软雅黑" panose="020B0503020204020204" pitchFamily="34" charset="-122"/>
              </a:rPr>
              <a:t>国内规模最大的大剧院</a:t>
            </a:r>
            <a:endParaRPr lang="en-US" altLang="zh-CN" sz="1000" dirty="0">
              <a:solidFill>
                <a:srgbClr val="FFFFFF"/>
              </a:solidFill>
              <a:latin typeface="微软雅黑" panose="020B0503020204020204" pitchFamily="34" charset="-122"/>
              <a:ea typeface="微软雅黑" panose="020B0503020204020204" pitchFamily="34" charset="-122"/>
            </a:endParaRPr>
          </a:p>
        </p:txBody>
      </p:sp>
      <p:sp>
        <p:nvSpPr>
          <p:cNvPr id="5" name="矩形 4">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7"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0"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3"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4"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5"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8"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7120" name="标题 2"/>
          <p:cNvSpPr txBox="1"/>
          <p:nvPr/>
        </p:nvSpPr>
        <p:spPr>
          <a:xfrm>
            <a:off x="9723438" y="152400"/>
            <a:ext cx="449262" cy="273050"/>
          </a:xfrm>
          <a:prstGeom prst="rect">
            <a:avLst/>
          </a:prstGeom>
          <a:solidFill>
            <a:srgbClr val="F8549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文化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3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8"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本占位符 4"/>
          <p:cNvSpPr>
            <a:spLocks noGrp="1"/>
          </p:cNvSpPr>
          <p:nvPr>
            <p:ph type="body" sz="quarter" idx="12"/>
          </p:nvPr>
        </p:nvSpPr>
        <p:spPr>
          <a:xfrm>
            <a:off x="381000" y="1830388"/>
            <a:ext cx="3000375" cy="1901825"/>
          </a:xfrm>
          <a:noFill/>
          <a:ln>
            <a:noFill/>
          </a:ln>
        </p:spPr>
        <p:txBody>
          <a:bodyPr/>
          <a:lstStyle/>
          <a:p>
            <a:pPr defTabSz="457200">
              <a:lnSpc>
                <a:spcPct val="150000"/>
              </a:lnSpc>
              <a:spcBef>
                <a:spcPts val="600"/>
              </a:spcBef>
            </a:pPr>
            <a:r>
              <a:rPr lang="zh-CN" altLang="en-US" sz="1800" b="1" kern="1200" dirty="0">
                <a:solidFill>
                  <a:srgbClr val="E11B22"/>
                </a:solidFill>
                <a:latin typeface="18"/>
                <a:ea typeface="微软雅黑" panose="020B0503020204020204" pitchFamily="34" charset="-122"/>
                <a:cs typeface="+mn-cs"/>
              </a:rPr>
              <a:t>六大职能部门</a:t>
            </a:r>
            <a:endParaRPr lang="zh-CN" altLang="en-US" sz="1800" b="1" kern="1200" dirty="0">
              <a:solidFill>
                <a:srgbClr val="E11B22"/>
              </a:solidFill>
              <a:latin typeface="18"/>
              <a:ea typeface="微软雅黑" panose="020B0503020204020204" pitchFamily="34" charset="-122"/>
              <a:cs typeface="+mn-cs"/>
            </a:endParaRPr>
          </a:p>
          <a:p>
            <a:pPr defTabSz="457200">
              <a:lnSpc>
                <a:spcPct val="150000"/>
              </a:lnSpc>
              <a:spcBef>
                <a:spcPts val="600"/>
              </a:spcBef>
              <a:buFont typeface="Wingdings" panose="05000000000000000000" pitchFamily="2" charset="2"/>
              <a:buChar char="n"/>
            </a:pPr>
            <a:r>
              <a:rPr lang="en-US" altLang="zh-CN" sz="1400" kern="1200" dirty="0">
                <a:solidFill>
                  <a:srgbClr val="404040"/>
                </a:solidFill>
                <a:latin typeface="18"/>
                <a:ea typeface="微软雅黑" panose="020B0503020204020204" pitchFamily="34" charset="-122"/>
                <a:cs typeface="+mn-cs"/>
              </a:rPr>
              <a:t>  </a:t>
            </a:r>
            <a:r>
              <a:rPr lang="zh-CN" altLang="en-US" sz="1400" kern="1200" dirty="0">
                <a:solidFill>
                  <a:srgbClr val="404040"/>
                </a:solidFill>
                <a:latin typeface="18"/>
                <a:ea typeface="微软雅黑" panose="020B0503020204020204" pitchFamily="34" charset="-122"/>
                <a:cs typeface="+mn-cs"/>
              </a:rPr>
              <a:t>经营部</a:t>
            </a:r>
            <a:endParaRPr lang="en-US" altLang="zh-CN" sz="1400" kern="1200" dirty="0">
              <a:solidFill>
                <a:srgbClr val="404040"/>
              </a:solidFill>
              <a:latin typeface="18"/>
              <a:ea typeface="微软雅黑" panose="020B0503020204020204" pitchFamily="34" charset="-122"/>
              <a:cs typeface="+mn-cs"/>
            </a:endParaRPr>
          </a:p>
          <a:p>
            <a:pPr defTabSz="457200">
              <a:lnSpc>
                <a:spcPct val="150000"/>
              </a:lnSpc>
              <a:spcBef>
                <a:spcPts val="600"/>
              </a:spcBef>
              <a:buFont typeface="Wingdings" panose="05000000000000000000" pitchFamily="2" charset="2"/>
              <a:buChar char="n"/>
            </a:pPr>
            <a:r>
              <a:rPr lang="zh-CN" altLang="en-US" sz="1400" kern="1200" dirty="0">
                <a:solidFill>
                  <a:srgbClr val="404040"/>
                </a:solidFill>
                <a:latin typeface="18"/>
                <a:ea typeface="微软雅黑" panose="020B0503020204020204" pitchFamily="34" charset="-122"/>
                <a:cs typeface="+mn-cs"/>
              </a:rPr>
              <a:t>  运营中心：运营部、财务部</a:t>
            </a:r>
            <a:endParaRPr lang="en-US" altLang="zh-CN" sz="1400" kern="1200" dirty="0">
              <a:solidFill>
                <a:srgbClr val="404040"/>
              </a:solidFill>
              <a:latin typeface="18"/>
              <a:ea typeface="微软雅黑" panose="020B0503020204020204" pitchFamily="34" charset="-122"/>
              <a:cs typeface="+mn-cs"/>
            </a:endParaRPr>
          </a:p>
          <a:p>
            <a:pPr defTabSz="457200">
              <a:lnSpc>
                <a:spcPct val="150000"/>
              </a:lnSpc>
              <a:spcBef>
                <a:spcPts val="600"/>
              </a:spcBef>
              <a:buFont typeface="Wingdings" panose="05000000000000000000" pitchFamily="2" charset="2"/>
              <a:buChar char="n"/>
            </a:pPr>
            <a:r>
              <a:rPr lang="en-US" altLang="zh-CN" sz="1400" kern="1200" dirty="0">
                <a:solidFill>
                  <a:srgbClr val="404040"/>
                </a:solidFill>
                <a:latin typeface="18"/>
                <a:ea typeface="微软雅黑" panose="020B0503020204020204" pitchFamily="34" charset="-122"/>
                <a:cs typeface="+mn-cs"/>
              </a:rPr>
              <a:t>  </a:t>
            </a:r>
            <a:r>
              <a:rPr lang="zh-CN" altLang="en-US" sz="1400" kern="1200" dirty="0">
                <a:solidFill>
                  <a:srgbClr val="404040"/>
                </a:solidFill>
                <a:latin typeface="18"/>
                <a:ea typeface="微软雅黑" panose="020B0503020204020204" pitchFamily="34" charset="-122"/>
                <a:cs typeface="+mn-cs"/>
              </a:rPr>
              <a:t>技术发展中心</a:t>
            </a:r>
            <a:endParaRPr lang="en-US" altLang="zh-CN" sz="1400" kern="1200" dirty="0">
              <a:solidFill>
                <a:srgbClr val="404040"/>
              </a:solidFill>
              <a:latin typeface="18"/>
              <a:ea typeface="微软雅黑" panose="020B0503020204020204" pitchFamily="34" charset="-122"/>
              <a:cs typeface="+mn-cs"/>
            </a:endParaRPr>
          </a:p>
          <a:p>
            <a:pPr defTabSz="457200">
              <a:lnSpc>
                <a:spcPct val="150000"/>
              </a:lnSpc>
              <a:spcBef>
                <a:spcPts val="600"/>
              </a:spcBef>
              <a:buFont typeface="Wingdings" panose="05000000000000000000" pitchFamily="2" charset="2"/>
              <a:buChar char="n"/>
            </a:pPr>
            <a:r>
              <a:rPr lang="zh-CN" altLang="en-US" sz="1400" kern="1200" dirty="0">
                <a:solidFill>
                  <a:srgbClr val="404040"/>
                </a:solidFill>
                <a:latin typeface="18"/>
                <a:ea typeface="微软雅黑" panose="020B0503020204020204" pitchFamily="34" charset="-122"/>
                <a:cs typeface="+mn-cs"/>
              </a:rPr>
              <a:t>  人力资源组织部</a:t>
            </a:r>
            <a:endParaRPr lang="en-US" altLang="zh-CN" sz="1400" kern="1200" dirty="0">
              <a:solidFill>
                <a:srgbClr val="404040"/>
              </a:solidFill>
              <a:latin typeface="18"/>
              <a:ea typeface="微软雅黑" panose="020B0503020204020204" pitchFamily="34" charset="-122"/>
              <a:cs typeface="+mn-cs"/>
            </a:endParaRPr>
          </a:p>
          <a:p>
            <a:pPr defTabSz="457200">
              <a:lnSpc>
                <a:spcPct val="150000"/>
              </a:lnSpc>
              <a:spcBef>
                <a:spcPts val="600"/>
              </a:spcBef>
              <a:buFont typeface="Wingdings" panose="05000000000000000000" pitchFamily="2" charset="2"/>
              <a:buChar char="n"/>
            </a:pPr>
            <a:r>
              <a:rPr lang="en-US" altLang="zh-CN" sz="1400" kern="1200" dirty="0">
                <a:solidFill>
                  <a:srgbClr val="404040"/>
                </a:solidFill>
                <a:latin typeface="18"/>
                <a:ea typeface="微软雅黑" panose="020B0503020204020204" pitchFamily="34" charset="-122"/>
                <a:cs typeface="+mn-cs"/>
              </a:rPr>
              <a:t>  </a:t>
            </a:r>
            <a:r>
              <a:rPr lang="zh-CN" altLang="en-US" sz="1400" kern="1200" dirty="0">
                <a:solidFill>
                  <a:srgbClr val="404040"/>
                </a:solidFill>
                <a:latin typeface="18"/>
                <a:ea typeface="微软雅黑" panose="020B0503020204020204" pitchFamily="34" charset="-122"/>
                <a:cs typeface="+mn-cs"/>
              </a:rPr>
              <a:t>综合办公室</a:t>
            </a:r>
            <a:endParaRPr lang="en-US" altLang="zh-CN" sz="1400" kern="1200" dirty="0">
              <a:solidFill>
                <a:srgbClr val="404040"/>
              </a:solidFill>
              <a:latin typeface="18"/>
              <a:ea typeface="微软雅黑" panose="020B0503020204020204" pitchFamily="34" charset="-122"/>
              <a:cs typeface="+mn-cs"/>
            </a:endParaRPr>
          </a:p>
          <a:p>
            <a:pPr defTabSz="457200">
              <a:lnSpc>
                <a:spcPct val="150000"/>
              </a:lnSpc>
              <a:spcBef>
                <a:spcPts val="600"/>
              </a:spcBef>
            </a:pPr>
            <a:endParaRPr lang="zh-CN" altLang="en-US" sz="1800" kern="1200" dirty="0">
              <a:solidFill>
                <a:srgbClr val="404040"/>
              </a:solidFill>
              <a:latin typeface="18"/>
              <a:ea typeface="微软雅黑" panose="020B0503020204020204" pitchFamily="34" charset="-122"/>
              <a:cs typeface="+mn-cs"/>
            </a:endParaRPr>
          </a:p>
        </p:txBody>
      </p:sp>
      <p:sp>
        <p:nvSpPr>
          <p:cNvPr id="14" name="矩形 13">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文本占位符 4"/>
          <p:cNvSpPr txBox="1"/>
          <p:nvPr/>
        </p:nvSpPr>
        <p:spPr>
          <a:xfrm>
            <a:off x="7710488" y="428625"/>
            <a:ext cx="3743325" cy="6276975"/>
          </a:xfrm>
          <a:prstGeom prst="rect">
            <a:avLst/>
          </a:prstGeom>
        </p:spPr>
        <p:txBody>
          <a:bodyPr>
            <a:normAutofit fontScale="92500" lnSpcReduction="20000"/>
          </a:bodyPr>
          <a:lstStyle>
            <a:lvl1pPr marL="0" indent="0" algn="l" defTabSz="457200" rtl="0" eaLnBrk="0" fontAlgn="base" hangingPunct="0">
              <a:spcBef>
                <a:spcPct val="20000"/>
              </a:spcBef>
              <a:spcAft>
                <a:spcPct val="0"/>
              </a:spcAft>
              <a:buFont typeface="Arial" panose="020B0604020202020204" pitchFamily="34" charset="0"/>
              <a:buNone/>
              <a:defRPr sz="1200" kern="12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lgn="l" defTabSz="457200" rtl="0" eaLnBrk="0" fontAlgn="base" hangingPunct="0">
              <a:spcBef>
                <a:spcPct val="20000"/>
              </a:spcBef>
              <a:spcAft>
                <a:spcPct val="0"/>
              </a:spcAft>
              <a:buFont typeface="Arial" panose="020B0604020202020204" pitchFamily="34" charset="0"/>
              <a:buNone/>
              <a:defRPr sz="1200" kern="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lgn="l" defTabSz="457200" rtl="0" eaLnBrk="0" fontAlgn="base" hangingPunct="0">
              <a:spcBef>
                <a:spcPct val="20000"/>
              </a:spcBef>
              <a:spcAft>
                <a:spcPct val="0"/>
              </a:spcAft>
              <a:buFont typeface="Arial" panose="020B0604020202020204" pitchFamily="34" charset="0"/>
              <a:buNone/>
              <a:defRPr sz="1200" kern="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lgn="l" defTabSz="457200" rtl="0" eaLnBrk="0" fontAlgn="base" hangingPunct="0">
              <a:spcBef>
                <a:spcPct val="20000"/>
              </a:spcBef>
              <a:spcAft>
                <a:spcPct val="0"/>
              </a:spcAft>
              <a:buFont typeface="Arial" panose="020B0604020202020204" pitchFamily="34" charset="0"/>
              <a:buNone/>
              <a:defRPr sz="1200" kern="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lgn="l" defTabSz="457200" rtl="0" eaLnBrk="0" fontAlgn="base" hangingPunct="0">
              <a:spcBef>
                <a:spcPct val="20000"/>
              </a:spcBef>
              <a:spcAft>
                <a:spcPct val="0"/>
              </a:spcAft>
              <a:buFont typeface="Arial" panose="020B0604020202020204" pitchFamily="34" charset="0"/>
              <a:buNone/>
              <a:defRPr sz="1200" kern="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60000"/>
              </a:lnSpc>
              <a:spcBef>
                <a:spcPts val="600"/>
              </a:spcBef>
              <a:spcAft>
                <a:spcPct val="0"/>
              </a:spcAft>
              <a:buClrTx/>
              <a:buSzTx/>
              <a:buFont typeface="Arial" panose="020B0604020202020204" pitchFamily="34" charset="0"/>
              <a:buNone/>
              <a:defRPr/>
            </a:pPr>
            <a:r>
              <a:rPr kumimoji="1" lang="zh-CN" altLang="en-US" sz="1900" b="1" i="0" u="none" strike="noStrike" kern="1200" cap="none" spc="0" normalizeH="0" baseline="0" noProof="0" dirty="0">
                <a:ln>
                  <a:noFill/>
                </a:ln>
                <a:solidFill>
                  <a:srgbClr val="E11B22"/>
                </a:solidFill>
                <a:effectLst/>
                <a:uLnTx/>
                <a:uFillTx/>
                <a:latin typeface="Futura LT Book" pitchFamily="2" charset="0"/>
                <a:ea typeface="微软雅黑" panose="020B0503020204020204" pitchFamily="34" charset="-122"/>
                <a:cs typeface="Arial" panose="020B0604020202020204" pitchFamily="34" charset="0"/>
              </a:rPr>
              <a:t>专</a:t>
            </a:r>
            <a:r>
              <a:rPr kumimoji="1" lang="zh-CN" altLang="en-US" sz="1900" b="1" i="0" u="none" strike="noStrike" kern="1200" cap="none" spc="0" normalizeH="0" baseline="0" noProof="0" dirty="0" smtClean="0">
                <a:ln>
                  <a:noFill/>
                </a:ln>
                <a:solidFill>
                  <a:srgbClr val="E11B22"/>
                </a:solidFill>
                <a:effectLst/>
                <a:uLnTx/>
                <a:uFillTx/>
                <a:latin typeface="Futura LT Book" pitchFamily="2" charset="0"/>
                <a:ea typeface="微软雅黑" panose="020B0503020204020204" pitchFamily="34" charset="-122"/>
                <a:cs typeface="Arial" panose="020B0604020202020204" pitchFamily="34" charset="0"/>
              </a:rPr>
              <a:t>项设计研究中</a:t>
            </a:r>
            <a:r>
              <a:rPr kumimoji="1" lang="zh-CN" altLang="en-US" sz="1900" b="1" i="0" u="none" strike="noStrike" kern="1200" cap="none" spc="0" normalizeH="0" baseline="0" noProof="0" dirty="0">
                <a:ln>
                  <a:noFill/>
                </a:ln>
                <a:solidFill>
                  <a:srgbClr val="E11B22"/>
                </a:solidFill>
                <a:effectLst/>
                <a:uLnTx/>
                <a:uFillTx/>
                <a:latin typeface="Futura LT Book" pitchFamily="2" charset="0"/>
                <a:ea typeface="微软雅黑" panose="020B0503020204020204" pitchFamily="34" charset="-122"/>
                <a:cs typeface="Arial" panose="020B0604020202020204" pitchFamily="34" charset="0"/>
              </a:rPr>
              <a:t>心</a:t>
            </a:r>
            <a:endParaRPr kumimoji="1" lang="en-US" altLang="zh-CN" sz="1800" b="1" i="0" u="none" strike="noStrike" kern="1200" cap="none" spc="0" normalizeH="0" baseline="0" noProof="0" dirty="0">
              <a:ln>
                <a:noFill/>
              </a:ln>
              <a:solidFill>
                <a:srgbClr val="E11B22"/>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项目管理</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中心</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建</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筑创作中心</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结</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构中心</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机</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电</a:t>
            </a: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中心</a:t>
            </a:r>
            <a:endParaRPr kumimoji="1" lang="en-US" altLang="zh-CN"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城市更新研究院</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项</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目前期与策划中心</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既</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有建筑更新研究设计中心</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历</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史建筑保护设计研究院</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国</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际设计中心</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绿</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色建筑咨询与研究中心</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宜</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居与养老建筑设计研究中心</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医</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疗卫生建筑设计研究所</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文</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旅建筑设计研究院</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en-US" altLang="zh-CN"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a:t>
            </a:r>
            <a:r>
              <a:rPr kumimoji="1" lang="en-US" altLang="zh-CN" sz="15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BIM</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中心</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60000"/>
              </a:lnSpc>
              <a:spcBef>
                <a:spcPts val="600"/>
              </a:spcBef>
              <a:spcAft>
                <a:spcPct val="0"/>
              </a:spcAft>
              <a:buClrTx/>
              <a:buSzTx/>
              <a:buFont typeface="Wingdings" panose="05000000000000000000" pitchFamily="2" charset="2"/>
              <a:buChar char="n"/>
              <a:defRPr/>
            </a:pP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  跨</a:t>
            </a:r>
            <a:r>
              <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界创意中</a:t>
            </a:r>
            <a:r>
              <a:rPr kumimoji="1" lang="zh-CN" altLang="en-US" sz="1500" b="0"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rPr>
              <a:t>心</a:t>
            </a:r>
            <a:endParaRPr kumimoji="1" lang="zh-CN" altLang="en-US" sz="1500" b="0" i="0" u="none" strike="noStrike" kern="1200" cap="none" spc="0" normalizeH="0" baseline="0" noProof="0" dirty="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p:txBody>
      </p:sp>
      <p:sp>
        <p:nvSpPr>
          <p:cNvPr id="10" name="文本占位符 4"/>
          <p:cNvSpPr txBox="1"/>
          <p:nvPr/>
        </p:nvSpPr>
        <p:spPr>
          <a:xfrm>
            <a:off x="4335463" y="1857375"/>
            <a:ext cx="2617788" cy="2097088"/>
          </a:xfrm>
          <a:prstGeom prst="rect">
            <a:avLst/>
          </a:prstGeom>
        </p:spPr>
        <p:txBody>
          <a:bodyPr>
            <a:normAutofit/>
          </a:bodyPr>
          <a:lstStyle>
            <a:lvl1pPr marL="0" indent="0" algn="l" defTabSz="457200" rtl="0" eaLnBrk="0" fontAlgn="base" hangingPunct="0">
              <a:spcBef>
                <a:spcPct val="20000"/>
              </a:spcBef>
              <a:spcAft>
                <a:spcPct val="0"/>
              </a:spcAft>
              <a:buFont typeface="Arial" panose="020B0604020202020204" pitchFamily="34" charset="0"/>
              <a:buNone/>
              <a:defRPr sz="1200" kern="1200">
                <a:solidFill>
                  <a:srgbClr val="404040"/>
                </a:solidFill>
                <a:latin typeface="微软雅黑" panose="020B0503020204020204" pitchFamily="34" charset="-122"/>
                <a:ea typeface="微软雅黑" panose="020B0503020204020204" pitchFamily="34" charset="-122"/>
                <a:cs typeface="微软雅黑" panose="020B0503020204020204" pitchFamily="34" charset="-122"/>
              </a:defRPr>
            </a:lvl1pPr>
            <a:lvl2pPr marL="457200" indent="0" algn="l" defTabSz="457200" rtl="0" eaLnBrk="0" fontAlgn="base" hangingPunct="0">
              <a:spcBef>
                <a:spcPct val="20000"/>
              </a:spcBef>
              <a:spcAft>
                <a:spcPct val="0"/>
              </a:spcAft>
              <a:buFont typeface="Arial" panose="020B0604020202020204" pitchFamily="34" charset="0"/>
              <a:buNone/>
              <a:defRPr sz="1200" kern="1200">
                <a:solidFill>
                  <a:srgbClr val="404040"/>
                </a:solidFill>
                <a:latin typeface="黑体" panose="02010609060101010101" pitchFamily="49" charset="-122"/>
                <a:ea typeface="黑体" panose="02010609060101010101" pitchFamily="49" charset="-122"/>
                <a:cs typeface="黑体" panose="02010609060101010101" pitchFamily="49" charset="-122"/>
              </a:defRPr>
            </a:lvl2pPr>
            <a:lvl3pPr marL="914400" indent="0" algn="l" defTabSz="457200" rtl="0" eaLnBrk="0" fontAlgn="base" hangingPunct="0">
              <a:spcBef>
                <a:spcPct val="20000"/>
              </a:spcBef>
              <a:spcAft>
                <a:spcPct val="0"/>
              </a:spcAft>
              <a:buFont typeface="Arial" panose="020B0604020202020204" pitchFamily="34" charset="0"/>
              <a:buNone/>
              <a:defRPr sz="1200" kern="1200">
                <a:solidFill>
                  <a:srgbClr val="404040"/>
                </a:solidFill>
                <a:latin typeface="黑体" panose="02010609060101010101" pitchFamily="49" charset="-122"/>
                <a:ea typeface="黑体" panose="02010609060101010101" pitchFamily="49" charset="-122"/>
                <a:cs typeface="黑体" panose="02010609060101010101" pitchFamily="49" charset="-122"/>
              </a:defRPr>
            </a:lvl3pPr>
            <a:lvl4pPr marL="1371600" indent="0" algn="l" defTabSz="457200" rtl="0" eaLnBrk="0" fontAlgn="base" hangingPunct="0">
              <a:spcBef>
                <a:spcPct val="20000"/>
              </a:spcBef>
              <a:spcAft>
                <a:spcPct val="0"/>
              </a:spcAft>
              <a:buFont typeface="Arial" panose="020B0604020202020204" pitchFamily="34" charset="0"/>
              <a:buNone/>
              <a:defRPr sz="1200" kern="1200">
                <a:solidFill>
                  <a:srgbClr val="404040"/>
                </a:solidFill>
                <a:latin typeface="黑体" panose="02010609060101010101" pitchFamily="49" charset="-122"/>
                <a:ea typeface="黑体" panose="02010609060101010101" pitchFamily="49" charset="-122"/>
                <a:cs typeface="黑体" panose="02010609060101010101" pitchFamily="49" charset="-122"/>
              </a:defRPr>
            </a:lvl4pPr>
            <a:lvl5pPr marL="1828800" indent="0" algn="l" defTabSz="457200" rtl="0" eaLnBrk="0" fontAlgn="base" hangingPunct="0">
              <a:spcBef>
                <a:spcPct val="20000"/>
              </a:spcBef>
              <a:spcAft>
                <a:spcPct val="0"/>
              </a:spcAft>
              <a:buFont typeface="Arial" panose="020B0604020202020204" pitchFamily="34" charset="0"/>
              <a:buNone/>
              <a:defRPr sz="1200" kern="1200">
                <a:solidFill>
                  <a:srgbClr val="404040"/>
                </a:solidFill>
                <a:latin typeface="黑体" panose="02010609060101010101" pitchFamily="49" charset="-122"/>
                <a:ea typeface="黑体" panose="02010609060101010101" pitchFamily="49" charset="-122"/>
                <a:cs typeface="黑体" panose="02010609060101010101" pitchFamily="49"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50000"/>
              </a:lnSpc>
              <a:spcBef>
                <a:spcPts val="600"/>
              </a:spcBef>
              <a:spcAft>
                <a:spcPct val="0"/>
              </a:spcAft>
              <a:buClrTx/>
              <a:buSzTx/>
              <a:buFont typeface="Arial" panose="020B0604020202020204" pitchFamily="34" charset="0"/>
              <a:buNone/>
              <a:defRPr/>
            </a:pPr>
            <a:r>
              <a:rPr kumimoji="1" lang="zh-CN" altLang="en-US" sz="1800" b="1" i="0" u="none" strike="noStrike" kern="1200" cap="none" spc="0" normalizeH="0" baseline="0" noProof="0" dirty="0" smtClean="0">
                <a:ln>
                  <a:noFill/>
                </a:ln>
                <a:solidFill>
                  <a:srgbClr val="E11B22"/>
                </a:solidFill>
                <a:effectLst/>
                <a:uLnTx/>
                <a:uFillTx/>
                <a:latin typeface="Futura LT Book" pitchFamily="2" charset="0"/>
                <a:ea typeface="微软雅黑" panose="020B0503020204020204" pitchFamily="34" charset="-122"/>
                <a:cs typeface="Arial" panose="020B0604020202020204" pitchFamily="34" charset="0"/>
              </a:rPr>
              <a:t>主体设计部门</a:t>
            </a:r>
            <a:endParaRPr kumimoji="1" lang="zh-CN" altLang="en-US" sz="1800" b="1" i="0" u="none" strike="noStrike" kern="1200" cap="none" spc="0" normalizeH="0" baseline="0" noProof="0" dirty="0" smtClean="0">
              <a:ln>
                <a:noFill/>
              </a:ln>
              <a:solidFill>
                <a:srgbClr val="E11B22"/>
              </a:solidFill>
              <a:effectLst/>
              <a:uLnTx/>
              <a:uFillTx/>
              <a:latin typeface="Futura LT Book" pitchFamily="2" charset="0"/>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50000"/>
              </a:lnSpc>
              <a:spcBef>
                <a:spcPts val="600"/>
              </a:spcBef>
              <a:spcAft>
                <a:spcPct val="0"/>
              </a:spcAft>
              <a:buClrTx/>
              <a:buSzTx/>
              <a:buFont typeface="Wingdings" panose="05000000000000000000" pitchFamily="2" charset="2"/>
              <a:buChar char="n"/>
              <a:defRPr/>
            </a:pP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1" lang="en-US" altLang="zh-CN" sz="1400" b="0" i="0" u="none" strike="noStrike" kern="120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Arial" panose="020B0604020202020204" pitchFamily="34" charset="0"/>
              </a:rPr>
              <a:t>4</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个建筑事业部</a:t>
            </a:r>
            <a:endPar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50000"/>
              </a:lnSpc>
              <a:spcBef>
                <a:spcPts val="600"/>
              </a:spcBef>
              <a:spcAft>
                <a:spcPct val="0"/>
              </a:spcAft>
              <a:buClrTx/>
              <a:buSzTx/>
              <a:buFont typeface="Wingdings" panose="05000000000000000000" pitchFamily="2" charset="2"/>
              <a:buChar char="n"/>
              <a:defRPr/>
            </a:pP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1" lang="en-US" altLang="zh-CN" sz="1400" b="0" i="0" u="none" strike="noStrike" kern="120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Arial" panose="020B0604020202020204" pitchFamily="34" charset="0"/>
              </a:rPr>
              <a:t>2</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个结构设计院</a:t>
            </a:r>
            <a:endPar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50000"/>
              </a:lnSpc>
              <a:spcBef>
                <a:spcPts val="600"/>
              </a:spcBef>
              <a:spcAft>
                <a:spcPct val="0"/>
              </a:spcAft>
              <a:buClrTx/>
              <a:buSzTx/>
              <a:buFont typeface="Wingdings" panose="05000000000000000000" pitchFamily="2" charset="2"/>
              <a:buChar char="n"/>
              <a:defRPr/>
            </a:pP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1" lang="en-US" altLang="zh-CN" sz="1400" b="0" i="0" u="none" strike="noStrike" kern="120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Arial" panose="020B0604020202020204" pitchFamily="34" charset="0"/>
              </a:rPr>
              <a:t>2</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个机电设计院</a:t>
            </a:r>
            <a:endPar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50000"/>
              </a:lnSpc>
              <a:spcBef>
                <a:spcPts val="600"/>
              </a:spcBef>
              <a:spcAft>
                <a:spcPct val="0"/>
              </a:spcAft>
              <a:buClrTx/>
              <a:buSzTx/>
              <a:buFont typeface="Wingdings" panose="05000000000000000000" pitchFamily="2" charset="2"/>
              <a:buChar char="n"/>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1" lang="en-US" altLang="zh-CN" sz="1400" b="0" i="0" u="none" strike="noStrike" kern="120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Arial" panose="020B0604020202020204" pitchFamily="34" charset="0"/>
              </a:rPr>
              <a:t>1</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 城市规划院</a:t>
            </a:r>
            <a:endPar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457200" rtl="0" eaLnBrk="0" fontAlgn="base" latinLnBrk="0" hangingPunct="0">
              <a:lnSpc>
                <a:spcPct val="120000"/>
              </a:lnSpc>
              <a:spcBef>
                <a:spcPts val="600"/>
              </a:spcBef>
              <a:spcAft>
                <a:spcPct val="0"/>
              </a:spcAft>
              <a:buClrTx/>
              <a:buSzTx/>
              <a:buFont typeface="Arial" panose="020B0604020202020204" pitchFamily="34" charset="0"/>
              <a:buNone/>
              <a:defRPr/>
            </a:pPr>
            <a:endParaRPr kumimoji="1" lang="zh-CN" altLang="en-US" sz="1400" b="1" i="0" u="none" strike="noStrike" kern="1200" cap="none" spc="0" normalizeH="0" baseline="0" noProof="0" dirty="0" smtClean="0">
              <a:ln>
                <a:noFill/>
              </a:ln>
              <a:solidFill>
                <a:schemeClr val="tx1">
                  <a:lumMod val="75000"/>
                  <a:lumOff val="25000"/>
                </a:schemeClr>
              </a:solidFill>
              <a:effectLst/>
              <a:uLnTx/>
              <a:uFillTx/>
              <a:latin typeface="Futura LT Book" pitchFamily="2" charset="0"/>
              <a:ea typeface="微软雅黑" panose="020B0503020204020204" pitchFamily="34" charset="-122"/>
              <a:cs typeface="Arial" panose="020B0604020202020204" pitchFamily="34" charset="0"/>
            </a:endParaRPr>
          </a:p>
        </p:txBody>
      </p:sp>
      <p:sp>
        <p:nvSpPr>
          <p:cNvPr id="12294" name="标题 2"/>
          <p:cNvSpPr>
            <a:spLocks noGrp="1"/>
          </p:cNvSpPr>
          <p:nvPr>
            <p:ph type="title"/>
          </p:nvPr>
        </p:nvSpPr>
        <p:spPr>
          <a:xfrm>
            <a:off x="358775" y="719138"/>
            <a:ext cx="2784475" cy="731837"/>
          </a:xfrm>
          <a:noFill/>
          <a:ln>
            <a:noFill/>
          </a:ln>
        </p:spPr>
        <p:txBody>
          <a:bodyPr/>
          <a:lstStyle/>
          <a:p>
            <a:pPr defTabSz="457200" fontAlgn="base" latinLnBrk="1">
              <a:spcAft>
                <a:spcPct val="0"/>
              </a:spcAft>
            </a:pPr>
            <a:r>
              <a:rPr lang="zh-CN" altLang="en-US" kern="1200" dirty="0">
                <a:solidFill>
                  <a:srgbClr val="E11B22"/>
                </a:solidFill>
                <a:latin typeface="Arial" panose="020B0604020202020204" pitchFamily="34" charset="0"/>
                <a:ea typeface="微软雅黑" panose="020B0503020204020204" pitchFamily="34" charset="-122"/>
                <a:cs typeface="+mj-cs"/>
              </a:rPr>
              <a:t>组织关系</a:t>
            </a:r>
            <a:br>
              <a:rPr lang="en-US" altLang="zh-CN" sz="1600" kern="1200" dirty="0">
                <a:solidFill>
                  <a:srgbClr val="E11B22"/>
                </a:solidFill>
                <a:latin typeface="Arial" panose="020B0604020202020204" pitchFamily="34" charset="0"/>
                <a:ea typeface="微软雅黑" panose="020B0503020204020204" pitchFamily="34" charset="-122"/>
                <a:cs typeface="+mj-cs"/>
              </a:rPr>
            </a:br>
            <a:r>
              <a:rPr lang="en-US" altLang="zh-CN" sz="1600" kern="1200" dirty="0">
                <a:solidFill>
                  <a:srgbClr val="E11B22"/>
                </a:solidFill>
                <a:latin typeface="Arial" panose="020B0604020202020204" pitchFamily="34" charset="0"/>
                <a:ea typeface="微软雅黑" panose="020B0503020204020204" pitchFamily="34" charset="-122"/>
                <a:cs typeface="+mj-cs"/>
              </a:rPr>
              <a:t>Organization Structure</a:t>
            </a:r>
            <a:endParaRPr lang="zh-CN" altLang="en-US" sz="1600" kern="1200" dirty="0">
              <a:solidFill>
                <a:srgbClr val="E11B22"/>
              </a:solidFill>
              <a:latin typeface="Arial" panose="020B0604020202020204" pitchFamily="34" charset="0"/>
              <a:ea typeface="微软雅黑" panose="020B0503020204020204" pitchFamily="34" charset="-122"/>
              <a:cs typeface="+mj-cs"/>
            </a:endParaRPr>
          </a:p>
        </p:txBody>
      </p:sp>
      <p:sp>
        <p:nvSpPr>
          <p:cNvPr id="11" name="文本占位符 4"/>
          <p:cNvSpPr>
            <a:spLocks noGrp="1"/>
          </p:cNvSpPr>
          <p:nvPr>
            <p:ph type="body" sz="quarter" idx="10"/>
          </p:nvPr>
        </p:nvSpPr>
        <p:spPr>
          <a:xfrm>
            <a:off x="350838" y="165100"/>
            <a:ext cx="3557588" cy="273050"/>
          </a:xfrm>
        </p:spPr>
        <p:txBody>
          <a:body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a:rPr>
              <a:t>企业概况</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Arial" panose="020B0604020202020204"/>
                <a:ea typeface="华文细黑" panose="02010600040101010101" pitchFamily="2" charset="-122"/>
                <a:cs typeface="Arial" panose="020B0604020202020204"/>
              </a:rPr>
              <a:t>  </a:t>
            </a:r>
            <a:r>
              <a:rPr kumimoji="1"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rPr>
              <a:t>General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rPr>
              <a:t>Information</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7"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0"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3"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4"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5"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8"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7120" name="标题 2"/>
          <p:cNvSpPr txBox="1"/>
          <p:nvPr/>
        </p:nvSpPr>
        <p:spPr>
          <a:xfrm>
            <a:off x="9723438" y="152400"/>
            <a:ext cx="449262" cy="273050"/>
          </a:xfrm>
          <a:prstGeom prst="rect">
            <a:avLst/>
          </a:prstGeom>
          <a:solidFill>
            <a:srgbClr val="F8549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文化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3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8"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p:cNvPicPr>
            <a:picLocks noChangeAspect="1" noChangeArrowheads="1"/>
          </p:cNvPicPr>
          <p:nvPr/>
        </p:nvPicPr>
        <p:blipFill>
          <a:blip r:embed="rId1" cstate="print"/>
          <a:srcRect/>
          <a:stretch>
            <a:fillRect/>
          </a:stretch>
        </p:blipFill>
        <p:spPr bwMode="auto">
          <a:xfrm>
            <a:off x="0" y="1340768"/>
            <a:ext cx="12192000" cy="4852864"/>
          </a:xfrm>
          <a:prstGeom prst="rect">
            <a:avLst/>
          </a:prstGeom>
          <a:noFill/>
          <a:ln w="9525">
            <a:noFill/>
            <a:miter lim="800000"/>
            <a:headEnd/>
            <a:tailEnd/>
          </a:ln>
        </p:spPr>
      </p:pic>
      <p:sp>
        <p:nvSpPr>
          <p:cNvPr id="2" name="矩形 1"/>
          <p:cNvSpPr/>
          <p:nvPr/>
        </p:nvSpPr>
        <p:spPr>
          <a:xfrm>
            <a:off x="-3384" y="5382372"/>
            <a:ext cx="3723120" cy="81126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solidFill>
                <a:schemeClr val="accent2">
                  <a:lumMod val="75000"/>
                </a:schemeClr>
              </a:solidFill>
            </a:endParaRPr>
          </a:p>
        </p:txBody>
      </p:sp>
      <p:sp>
        <p:nvSpPr>
          <p:cNvPr id="12" name="标题 5"/>
          <p:cNvSpPr txBox="1"/>
          <p:nvPr/>
        </p:nvSpPr>
        <p:spPr>
          <a:xfrm>
            <a:off x="175419" y="5382372"/>
            <a:ext cx="3983998" cy="63079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kumimoji="1" lang="zh-CN" altLang="en-US" sz="1200" b="1" dirty="0">
                <a:solidFill>
                  <a:srgbClr val="FFFFFF"/>
                </a:solidFill>
                <a:latin typeface="黑体" panose="02010609060101010101" pitchFamily="49" charset="-122"/>
                <a:ea typeface="黑体" panose="02010609060101010101" pitchFamily="49" charset="-122"/>
                <a:cs typeface="黑体" panose="02010609060101010101" pitchFamily="49" charset="-122"/>
              </a:rPr>
              <a:t>青岛大剧院</a:t>
            </a:r>
            <a:endParaRPr kumimoji="1" lang="en-US" altLang="zh-CN" sz="1200" b="1" dirty="0">
              <a:solidFill>
                <a:srgbClr val="FFFFFF"/>
              </a:solidFill>
              <a:latin typeface="黑体" panose="02010609060101010101" pitchFamily="49" charset="-122"/>
              <a:ea typeface="黑体" panose="02010609060101010101" pitchFamily="49" charset="-122"/>
              <a:cs typeface="黑体" panose="02010609060101010101" pitchFamily="49" charset="-122"/>
            </a:endParaRPr>
          </a:p>
          <a:p>
            <a:pPr algn="l">
              <a:lnSpc>
                <a:spcPct val="120000"/>
              </a:lnSpc>
            </a:pPr>
            <a:r>
              <a:rPr kumimoji="1" lang="en-US" altLang="zh-CN" sz="1200" dirty="0">
                <a:solidFill>
                  <a:srgbClr val="FFFFFF"/>
                </a:solidFill>
                <a:latin typeface="黑体" panose="02010609060101010101" pitchFamily="49" charset="-122"/>
                <a:ea typeface="黑体" panose="02010609060101010101" pitchFamily="49" charset="-122"/>
                <a:cs typeface="黑体" panose="02010609060101010101" pitchFamily="49" charset="-122"/>
              </a:rPr>
              <a:t>——</a:t>
            </a:r>
            <a:r>
              <a:rPr kumimoji="1" lang="zh-CN" altLang="en-US" sz="1200" dirty="0">
                <a:solidFill>
                  <a:srgbClr val="FFFFFF"/>
                </a:solidFill>
                <a:latin typeface="黑体" panose="02010609060101010101" pitchFamily="49" charset="-122"/>
                <a:ea typeface="黑体" panose="02010609060101010101" pitchFamily="49" charset="-122"/>
                <a:cs typeface="黑体" panose="02010609060101010101" pitchFamily="49" charset="-122"/>
              </a:rPr>
              <a:t>建筑面积</a:t>
            </a:r>
            <a:r>
              <a:rPr kumimoji="1" lang="en-US" altLang="zh-CN" sz="1200" dirty="0">
                <a:solidFill>
                  <a:srgbClr val="FFFFFF"/>
                </a:solidFill>
                <a:latin typeface="黑体" panose="02010609060101010101" pitchFamily="49" charset="-122"/>
                <a:ea typeface="黑体" panose="02010609060101010101" pitchFamily="49" charset="-122"/>
                <a:cs typeface="黑体" panose="02010609060101010101" pitchFamily="49" charset="-122"/>
              </a:rPr>
              <a:t>7</a:t>
            </a:r>
            <a:r>
              <a:rPr kumimoji="1" lang="zh-CN" altLang="en-US" sz="1200" dirty="0">
                <a:solidFill>
                  <a:srgbClr val="FFFFFF"/>
                </a:solidFill>
                <a:latin typeface="黑体" panose="02010609060101010101" pitchFamily="49" charset="-122"/>
                <a:ea typeface="黑体" panose="02010609060101010101" pitchFamily="49" charset="-122"/>
                <a:cs typeface="黑体" panose="02010609060101010101" pitchFamily="49" charset="-122"/>
              </a:rPr>
              <a:t>万平方米</a:t>
            </a:r>
            <a:endParaRPr kumimoji="1" lang="en-US" altLang="zh-CN" sz="1200" dirty="0">
              <a:solidFill>
                <a:srgbClr val="FFFFFF"/>
              </a:solidFill>
              <a:latin typeface="黑体" panose="02010609060101010101" pitchFamily="49" charset="-122"/>
              <a:ea typeface="黑体" panose="02010609060101010101" pitchFamily="49" charset="-122"/>
              <a:cs typeface="黑体" panose="02010609060101010101" pitchFamily="49" charset="-122"/>
            </a:endParaRPr>
          </a:p>
          <a:p>
            <a:pPr algn="l">
              <a:lnSpc>
                <a:spcPct val="120000"/>
              </a:lnSpc>
            </a:pPr>
            <a:r>
              <a:rPr kumimoji="1" lang="en-US" altLang="zh-CN" sz="1200" dirty="0">
                <a:solidFill>
                  <a:srgbClr val="FFFFFF"/>
                </a:solidFill>
                <a:latin typeface="黑体" panose="02010609060101010101" pitchFamily="49" charset="-122"/>
                <a:ea typeface="黑体" panose="02010609060101010101" pitchFamily="49" charset="-122"/>
                <a:cs typeface="黑体" panose="02010609060101010101" pitchFamily="49" charset="-122"/>
              </a:rPr>
              <a:t>1600</a:t>
            </a:r>
            <a:r>
              <a:rPr kumimoji="1" lang="zh-CN" altLang="en-US" sz="1200" dirty="0">
                <a:solidFill>
                  <a:srgbClr val="FFFFFF"/>
                </a:solidFill>
                <a:latin typeface="黑体" panose="02010609060101010101" pitchFamily="49" charset="-122"/>
                <a:ea typeface="黑体" panose="02010609060101010101" pitchFamily="49" charset="-122"/>
                <a:cs typeface="黑体" panose="02010609060101010101" pitchFamily="49" charset="-122"/>
              </a:rPr>
              <a:t>座歌剧厅，</a:t>
            </a:r>
            <a:r>
              <a:rPr kumimoji="1" lang="en-US" altLang="zh-CN" sz="1200" dirty="0">
                <a:solidFill>
                  <a:srgbClr val="FFFFFF"/>
                </a:solidFill>
                <a:latin typeface="黑体" panose="02010609060101010101" pitchFamily="49" charset="-122"/>
                <a:ea typeface="黑体" panose="02010609060101010101" pitchFamily="49" charset="-122"/>
                <a:cs typeface="黑体" panose="02010609060101010101" pitchFamily="49" charset="-122"/>
              </a:rPr>
              <a:t>1200</a:t>
            </a:r>
            <a:r>
              <a:rPr kumimoji="1" lang="zh-CN" altLang="en-US" sz="1200" dirty="0">
                <a:solidFill>
                  <a:srgbClr val="FFFFFF"/>
                </a:solidFill>
                <a:latin typeface="黑体" panose="02010609060101010101" pitchFamily="49" charset="-122"/>
                <a:ea typeface="黑体" panose="02010609060101010101" pitchFamily="49" charset="-122"/>
                <a:cs typeface="黑体" panose="02010609060101010101" pitchFamily="49" charset="-122"/>
              </a:rPr>
              <a:t>座音乐厅、</a:t>
            </a:r>
            <a:r>
              <a:rPr kumimoji="1" lang="en-US" altLang="zh-CN" sz="1200" dirty="0">
                <a:solidFill>
                  <a:srgbClr val="FFFFFF"/>
                </a:solidFill>
                <a:latin typeface="黑体" panose="02010609060101010101" pitchFamily="49" charset="-122"/>
                <a:ea typeface="黑体" panose="02010609060101010101" pitchFamily="49" charset="-122"/>
                <a:cs typeface="黑体" panose="02010609060101010101" pitchFamily="49" charset="-122"/>
              </a:rPr>
              <a:t>450</a:t>
            </a:r>
            <a:r>
              <a:rPr kumimoji="1" lang="zh-CN" altLang="en-US" sz="1200" dirty="0">
                <a:solidFill>
                  <a:srgbClr val="FFFFFF"/>
                </a:solidFill>
                <a:latin typeface="黑体" panose="02010609060101010101" pitchFamily="49" charset="-122"/>
                <a:ea typeface="黑体" panose="02010609060101010101" pitchFamily="49" charset="-122"/>
                <a:cs typeface="黑体" panose="02010609060101010101" pitchFamily="49" charset="-122"/>
              </a:rPr>
              <a:t>座多功能厅</a:t>
            </a:r>
            <a:endParaRPr kumimoji="1" lang="zh-CN" altLang="en-US" sz="1200" dirty="0">
              <a:solidFill>
                <a:srgbClr val="FFFFFF"/>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7"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0"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3"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4"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5"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8"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7120" name="标题 2"/>
          <p:cNvSpPr txBox="1"/>
          <p:nvPr/>
        </p:nvSpPr>
        <p:spPr>
          <a:xfrm>
            <a:off x="9723438" y="152400"/>
            <a:ext cx="449262" cy="273050"/>
          </a:xfrm>
          <a:prstGeom prst="rect">
            <a:avLst/>
          </a:prstGeom>
          <a:solidFill>
            <a:srgbClr val="F8549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文化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30"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8"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4" name="图片 13" descr="3.jpg"/>
          <p:cNvPicPr>
            <a:picLocks noChangeAspect="1"/>
          </p:cNvPicPr>
          <p:nvPr/>
        </p:nvPicPr>
        <p:blipFill>
          <a:blip r:embed="rId1" cstate="print"/>
          <a:srcRect r="38400" b="25348"/>
          <a:stretch>
            <a:fillRect/>
          </a:stretch>
        </p:blipFill>
        <p:spPr>
          <a:xfrm>
            <a:off x="7178025" y="3030478"/>
            <a:ext cx="4805363" cy="3270870"/>
          </a:xfrm>
          <a:prstGeom prst="rect">
            <a:avLst/>
          </a:prstGeom>
        </p:spPr>
      </p:pic>
      <p:sp>
        <p:nvSpPr>
          <p:cNvPr id="15" name="矩形 11"/>
          <p:cNvSpPr>
            <a:spLocks noChangeArrowheads="1"/>
          </p:cNvSpPr>
          <p:nvPr/>
        </p:nvSpPr>
        <p:spPr bwMode="auto">
          <a:xfrm>
            <a:off x="-25083" y="1125855"/>
            <a:ext cx="3427413" cy="231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844" tIns="95423" rIns="190844" bIns="95423">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建设单位：</a:t>
            </a:r>
            <a:r>
              <a:rPr lang="zh-CN" altLang="en-US" sz="1200" dirty="0">
                <a:latin typeface="微软雅黑" panose="020B0503020204020204" pitchFamily="34" charset="-122"/>
                <a:ea typeface="微软雅黑" panose="020B0503020204020204" pitchFamily="34" charset="-122"/>
              </a:rPr>
              <a:t>华润置地</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None/>
            </a:pPr>
            <a:r>
              <a:rPr lang="zh-CN" altLang="en-US" sz="1200" b="1" dirty="0">
                <a:latin typeface="微软雅黑" panose="020B0503020204020204" pitchFamily="34" charset="-122"/>
                <a:ea typeface="微软雅黑" panose="020B0503020204020204" pitchFamily="34" charset="-122"/>
              </a:rPr>
              <a:t>用途</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剧院（</a:t>
            </a:r>
            <a:r>
              <a:rPr lang="zh-CN" altLang="en-US" sz="1200" dirty="0">
                <a:solidFill>
                  <a:prstClr val="black"/>
                </a:solidFill>
                <a:latin typeface="微软雅黑" panose="020B0503020204020204" pitchFamily="34" charset="-122"/>
                <a:ea typeface="微软雅黑" panose="020B0503020204020204" pitchFamily="34" charset="-122"/>
              </a:rPr>
              <a:t>包含</a:t>
            </a:r>
            <a:r>
              <a:rPr lang="en-US" altLang="zh-CN" sz="1200" dirty="0">
                <a:solidFill>
                  <a:prstClr val="black"/>
                </a:solidFill>
                <a:latin typeface="微软雅黑" panose="020B0503020204020204" pitchFamily="34" charset="-122"/>
                <a:ea typeface="微软雅黑" panose="020B0503020204020204" pitchFamily="34" charset="-122"/>
              </a:rPr>
              <a:t>1200</a:t>
            </a:r>
            <a:r>
              <a:rPr lang="zh-CN" altLang="en-US" sz="1200" dirty="0">
                <a:solidFill>
                  <a:prstClr val="black"/>
                </a:solidFill>
                <a:latin typeface="微软雅黑" panose="020B0503020204020204" pitchFamily="34" charset="-122"/>
                <a:ea typeface="微软雅黑" panose="020B0503020204020204" pitchFamily="34" charset="-122"/>
              </a:rPr>
              <a:t>大剧场、</a:t>
            </a:r>
            <a:r>
              <a:rPr lang="en-US" altLang="zh-CN" sz="1200" dirty="0">
                <a:solidFill>
                  <a:prstClr val="black"/>
                </a:solidFill>
                <a:latin typeface="微软雅黑" panose="020B0503020204020204" pitchFamily="34" charset="-122"/>
                <a:ea typeface="微软雅黑" panose="020B0503020204020204" pitchFamily="34" charset="-122"/>
              </a:rPr>
              <a:t>500</a:t>
            </a:r>
            <a:r>
              <a:rPr lang="zh-CN" altLang="en-US" sz="1200" dirty="0">
                <a:solidFill>
                  <a:prstClr val="black"/>
                </a:solidFill>
                <a:latin typeface="微软雅黑" panose="020B0503020204020204" pitchFamily="34" charset="-122"/>
                <a:ea typeface="微软雅黑" panose="020B0503020204020204" pitchFamily="34" charset="-122"/>
              </a:rPr>
              <a:t>座小剧场）</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smtClean="0">
                <a:latin typeface="微软雅黑" panose="020B0503020204020204" pitchFamily="34" charset="-122"/>
                <a:ea typeface="微软雅黑" panose="020B0503020204020204" pitchFamily="34" charset="-122"/>
              </a:rPr>
              <a:t>设计年份</a:t>
            </a:r>
            <a:r>
              <a:rPr lang="en-US" altLang="zh-CN" sz="1200" b="1" dirty="0">
                <a:latin typeface="微软雅黑" panose="020B0503020204020204" pitchFamily="34" charset="-122"/>
                <a:ea typeface="微软雅黑" panose="020B0503020204020204" pitchFamily="34" charset="-122"/>
              </a:rPr>
              <a:t>: </a:t>
            </a:r>
            <a:r>
              <a:rPr lang="en-US" altLang="zh-CN" sz="1200" dirty="0" smtClean="0">
                <a:latin typeface="微软雅黑" panose="020B0503020204020204" pitchFamily="34" charset="-122"/>
                <a:ea typeface="微软雅黑" panose="020B0503020204020204" pitchFamily="34" charset="-122"/>
              </a:rPr>
              <a:t>2020</a:t>
            </a:r>
            <a:r>
              <a:rPr lang="zh-CN" altLang="en-US" sz="1200" dirty="0" smtClean="0">
                <a:latin typeface="微软雅黑" panose="020B0503020204020204" pitchFamily="34" charset="-122"/>
                <a:ea typeface="微软雅黑" panose="020B0503020204020204" pitchFamily="34" charset="-122"/>
              </a:rPr>
              <a:t>年</a:t>
            </a:r>
            <a:endParaRPr lang="zh-CN" altLang="en-US"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建设地点</a:t>
            </a:r>
            <a:r>
              <a:rPr lang="en-US" altLang="zh-CN" sz="1200" b="1"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山东济南</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b="1" dirty="0">
                <a:latin typeface="微软雅黑" panose="020B0503020204020204" pitchFamily="34" charset="-122"/>
                <a:ea typeface="微软雅黑" panose="020B0503020204020204" pitchFamily="34" charset="-122"/>
              </a:rPr>
              <a:t>总建筑面积</a:t>
            </a:r>
            <a:r>
              <a:rPr lang="en-US" altLang="zh-CN" sz="1200" b="1" dirty="0">
                <a:latin typeface="微软雅黑" panose="020B0503020204020204" pitchFamily="34" charset="-122"/>
                <a:ea typeface="微软雅黑" panose="020B0503020204020204" pitchFamily="34" charset="-122"/>
              </a:rPr>
              <a:t>: </a:t>
            </a:r>
            <a:r>
              <a:rPr lang="en-US" altLang="zh-CN" sz="1200" dirty="0" smtClean="0">
                <a:latin typeface="微软雅黑" panose="020B0503020204020204" pitchFamily="34" charset="-122"/>
                <a:ea typeface="微软雅黑" panose="020B0503020204020204" pitchFamily="34" charset="-122"/>
              </a:rPr>
              <a:t>2.7</a:t>
            </a:r>
            <a:r>
              <a:rPr lang="zh-CN" altLang="en-US" sz="1200" dirty="0" smtClean="0">
                <a:latin typeface="微软雅黑" panose="020B0503020204020204" pitchFamily="34" charset="-122"/>
                <a:ea typeface="微软雅黑" panose="020B0503020204020204" pitchFamily="34" charset="-122"/>
              </a:rPr>
              <a:t>万平方米</a:t>
            </a:r>
            <a:endParaRPr lang="en-US" altLang="zh-CN" sz="1200" dirty="0" smtClean="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en-US" sz="1200" b="1" noProof="1" smtClean="0">
                <a:latin typeface="微软雅黑" panose="020B0503020204020204" pitchFamily="34" charset="-122"/>
                <a:ea typeface="微软雅黑" panose="020B0503020204020204" pitchFamily="34" charset="-122"/>
              </a:rPr>
              <a:t>ECADI</a:t>
            </a:r>
            <a:r>
              <a:rPr lang="zh-CN" altLang="en-US" sz="1200" b="1" noProof="1" smtClean="0">
                <a:latin typeface="微软雅黑" panose="020B0503020204020204" pitchFamily="34" charset="-122"/>
                <a:ea typeface="微软雅黑" panose="020B0503020204020204" pitchFamily="34" charset="-122"/>
              </a:rPr>
              <a:t>承担角色：</a:t>
            </a:r>
            <a:endParaRPr lang="en-US" altLang="zh-CN" sz="1200" b="1" noProof="1" smtClean="0">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200" noProof="1" smtClean="0">
                <a:latin typeface="微软雅黑" panose="020B0503020204020204" pitchFamily="34" charset="-122"/>
                <a:ea typeface="微软雅黑" panose="020B0503020204020204" pitchFamily="34" charset="-122"/>
              </a:rPr>
              <a:t>原创全过程设计</a:t>
            </a:r>
            <a:endParaRPr lang="en-US" altLang="zh-CN" sz="1200" dirty="0" smtClean="0">
              <a:latin typeface="微软雅黑" panose="020B0503020204020204" pitchFamily="34" charset="-122"/>
              <a:ea typeface="微软雅黑" panose="020B0503020204020204" pitchFamily="34" charset="-122"/>
            </a:endParaRPr>
          </a:p>
          <a:p>
            <a:pPr eaLnBrk="1" hangingPunct="1">
              <a:lnSpc>
                <a:spcPct val="100000"/>
              </a:lnSpc>
              <a:spcBef>
                <a:spcPct val="0"/>
              </a:spcBef>
              <a:buFont typeface="Arial" panose="020B0604020202020204" pitchFamily="34" charset="0"/>
              <a:buNone/>
            </a:pPr>
            <a:endParaRPr lang="en-US" altLang="zh-CN" sz="1200" dirty="0">
              <a:latin typeface="微软雅黑" panose="020B0503020204020204" pitchFamily="34" charset="-122"/>
              <a:ea typeface="微软雅黑" panose="020B0503020204020204" pitchFamily="34" charset="-122"/>
            </a:endParaRPr>
          </a:p>
        </p:txBody>
      </p:sp>
      <p:pic>
        <p:nvPicPr>
          <p:cNvPr id="16" name="图片 15" descr="1.jpg"/>
          <p:cNvPicPr>
            <a:picLocks noChangeAspect="1"/>
          </p:cNvPicPr>
          <p:nvPr/>
        </p:nvPicPr>
        <p:blipFill>
          <a:blip r:embed="rId2" cstate="print"/>
          <a:srcRect r="37668"/>
          <a:stretch>
            <a:fillRect/>
          </a:stretch>
        </p:blipFill>
        <p:spPr>
          <a:xfrm>
            <a:off x="2151697" y="1833647"/>
            <a:ext cx="4862513" cy="4467225"/>
          </a:xfrm>
          <a:prstGeom prst="rect">
            <a:avLst/>
          </a:prstGeom>
        </p:spPr>
      </p:pic>
      <p:pic>
        <p:nvPicPr>
          <p:cNvPr id="2" name="图片 1" descr="2.jpg"/>
          <p:cNvPicPr>
            <a:picLocks noChangeAspect="1"/>
          </p:cNvPicPr>
          <p:nvPr/>
        </p:nvPicPr>
        <p:blipFill>
          <a:blip r:embed="rId3" cstate="print"/>
          <a:srcRect t="8914" r="38400" b="31922"/>
          <a:stretch>
            <a:fillRect/>
          </a:stretch>
        </p:blipFill>
        <p:spPr>
          <a:xfrm>
            <a:off x="7178025" y="438319"/>
            <a:ext cx="4805363" cy="2592288"/>
          </a:xfrm>
          <a:prstGeom prst="rect">
            <a:avLst/>
          </a:prstGeom>
        </p:spPr>
      </p:pic>
      <p:sp>
        <p:nvSpPr>
          <p:cNvPr id="24579" name="标题 5"/>
          <p:cNvSpPr txBox="1">
            <a:spLocks noChangeArrowheads="1"/>
          </p:cNvSpPr>
          <p:nvPr/>
        </p:nvSpPr>
        <p:spPr bwMode="auto">
          <a:xfrm>
            <a:off x="-130494" y="5443401"/>
            <a:ext cx="2397126"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defTabSz="4572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defTabSz="4572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a:lnSpc>
                <a:spcPct val="120000"/>
              </a:lnSpc>
              <a:spcBef>
                <a:spcPct val="0"/>
              </a:spcBef>
              <a:buFont typeface="Arial" panose="020B0604020202020204" pitchFamily="34" charset="0"/>
              <a:buNone/>
            </a:pPr>
            <a:r>
              <a:rPr lang="zh-CN" altLang="zh-CN" sz="1200" b="1" dirty="0">
                <a:solidFill>
                  <a:schemeClr val="bg1"/>
                </a:solidFill>
                <a:latin typeface="微软雅黑" panose="020B0503020204020204" pitchFamily="34" charset="-122"/>
                <a:ea typeface="微软雅黑" panose="020B0503020204020204" pitchFamily="34" charset="-122"/>
              </a:rPr>
              <a:t>济南华润大剧院</a:t>
            </a:r>
            <a:endParaRPr lang="zh-CN" altLang="zh-CN" sz="12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3175" y="5382260"/>
            <a:ext cx="1861820" cy="51181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solidFill>
                <a:schemeClr val="accent2">
                  <a:lumMod val="75000"/>
                </a:schemeClr>
              </a:solidFill>
            </a:endParaRPr>
          </a:p>
        </p:txBody>
      </p:sp>
      <p:sp>
        <p:nvSpPr>
          <p:cNvPr id="12" name="标题 5"/>
          <p:cNvSpPr txBox="1"/>
          <p:nvPr/>
        </p:nvSpPr>
        <p:spPr>
          <a:xfrm>
            <a:off x="146844" y="5443332"/>
            <a:ext cx="3983998" cy="63079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kumimoji="1" lang="zh-CN" altLang="en-US" sz="1400" dirty="0">
                <a:solidFill>
                  <a:srgbClr val="FFFFFF"/>
                </a:solidFill>
                <a:latin typeface="黑体" panose="02010609060101010101" pitchFamily="49" charset="-122"/>
                <a:ea typeface="黑体" panose="02010609060101010101" pitchFamily="49" charset="-122"/>
                <a:cs typeface="黑体" panose="02010609060101010101" pitchFamily="49" charset="-122"/>
              </a:rPr>
              <a:t>济南华润大剧院</a:t>
            </a:r>
            <a:endParaRPr kumimoji="1" lang="zh-CN" altLang="en-US" sz="1400" dirty="0">
              <a:solidFill>
                <a:srgbClr val="FFFFFF"/>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1" descr="\\Dy44444\打印文件盘\23 综合办\8310 王雯婷\To舒艺\上海世博会博物馆.jpg"/>
          <p:cNvPicPr>
            <a:picLocks noChangeAspect="1"/>
          </p:cNvPicPr>
          <p:nvPr/>
        </p:nvPicPr>
        <p:blipFill>
          <a:blip r:embed="rId1" cstate="screen"/>
          <a:srcRect/>
          <a:stretch>
            <a:fillRect/>
          </a:stretch>
        </p:blipFill>
        <p:spPr>
          <a:xfrm>
            <a:off x="0" y="833438"/>
            <a:ext cx="12192000" cy="6024562"/>
          </a:xfrm>
          <a:prstGeom prst="rect">
            <a:avLst/>
          </a:prstGeom>
          <a:noFill/>
          <a:ln w="9525">
            <a:noFill/>
          </a:ln>
        </p:spPr>
      </p:pic>
      <p:sp>
        <p:nvSpPr>
          <p:cNvPr id="48131" name="标题 5"/>
          <p:cNvSpPr txBox="1"/>
          <p:nvPr/>
        </p:nvSpPr>
        <p:spPr>
          <a:xfrm>
            <a:off x="1366838" y="4143375"/>
            <a:ext cx="2400300" cy="630238"/>
          </a:xfrm>
          <a:prstGeom prst="rect">
            <a:avLst/>
          </a:prstGeom>
          <a:noFill/>
          <a:ln w="9525">
            <a:noFill/>
          </a:ln>
        </p:spPr>
        <p:txBody>
          <a:bodyPr/>
          <a:lstStyle/>
          <a:p>
            <a:pPr eaLnBrk="1" hangingPunct="1">
              <a:lnSpc>
                <a:spcPct val="150000"/>
              </a:lnSpc>
            </a:pPr>
            <a:endParaRPr lang="zh-CN" altLang="en-US" sz="1000" dirty="0">
              <a:solidFill>
                <a:srgbClr val="FFFFFF"/>
              </a:solidFill>
              <a:latin typeface="微软雅黑" panose="020B0503020204020204" pitchFamily="34" charset="-122"/>
              <a:ea typeface="微软雅黑" panose="020B0503020204020204" pitchFamily="34" charset="-122"/>
            </a:endParaRPr>
          </a:p>
        </p:txBody>
      </p:sp>
      <p:sp>
        <p:nvSpPr>
          <p:cNvPr id="5" name="矩形 4">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7"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0" name="矩形 19"/>
          <p:cNvSpPr/>
          <p:nvPr/>
        </p:nvSpPr>
        <p:spPr>
          <a:xfrm>
            <a:off x="0" y="5572125"/>
            <a:ext cx="2135188" cy="720725"/>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48135" name="标题 5"/>
          <p:cNvSpPr txBox="1"/>
          <p:nvPr/>
        </p:nvSpPr>
        <p:spPr>
          <a:xfrm>
            <a:off x="166688" y="5656263"/>
            <a:ext cx="1968500" cy="630237"/>
          </a:xfrm>
          <a:prstGeom prst="rect">
            <a:avLst/>
          </a:prstGeom>
          <a:noFill/>
          <a:ln w="9525">
            <a:noFill/>
          </a:ln>
        </p:spPr>
        <p:txBody>
          <a:bodyPr/>
          <a:lstStyle/>
          <a:p>
            <a:pPr eaLnBrk="1" hangingPunct="1">
              <a:lnSpc>
                <a:spcPct val="150000"/>
              </a:lnSpc>
            </a:pPr>
            <a:r>
              <a:rPr lang="zh-CN" altLang="en-US" sz="1200" b="1" dirty="0">
                <a:solidFill>
                  <a:srgbClr val="FFFFFF"/>
                </a:solidFill>
                <a:latin typeface="微软雅黑" panose="020B0503020204020204" pitchFamily="34" charset="-122"/>
                <a:ea typeface="微软雅黑" panose="020B0503020204020204" pitchFamily="34" charset="-122"/>
              </a:rPr>
              <a:t>世博博物馆</a:t>
            </a:r>
            <a:endParaRPr lang="en-US" altLang="zh-CN" sz="1200" b="1"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000" dirty="0">
                <a:solidFill>
                  <a:srgbClr val="FFFFFF"/>
                </a:solidFill>
                <a:latin typeface="微软雅黑" panose="020B0503020204020204" pitchFamily="34" charset="-122"/>
                <a:ea typeface="微软雅黑" panose="020B0503020204020204" pitchFamily="34" charset="-122"/>
              </a:rPr>
              <a:t>——</a:t>
            </a:r>
            <a:r>
              <a:rPr lang="zh-CN" altLang="en-US" sz="1000" dirty="0">
                <a:solidFill>
                  <a:srgbClr val="FFFFFF"/>
                </a:solidFill>
                <a:latin typeface="微软雅黑" panose="020B0503020204020204" pitchFamily="34" charset="-122"/>
                <a:ea typeface="微软雅黑" panose="020B0503020204020204" pitchFamily="34" charset="-122"/>
              </a:rPr>
              <a:t>全国第一个国际博物馆</a:t>
            </a:r>
            <a:endParaRPr lang="zh-CN" altLang="en-US" sz="1000" dirty="0">
              <a:solidFill>
                <a:srgbClr val="FFFFFF"/>
              </a:solidFill>
              <a:latin typeface="微软雅黑" panose="020B0503020204020204" pitchFamily="34" charset="-122"/>
              <a:ea typeface="微软雅黑" panose="020B0503020204020204" pitchFamily="34" charset="-122"/>
            </a:endParaRPr>
          </a:p>
        </p:txBody>
      </p:sp>
      <p:sp>
        <p:nvSpPr>
          <p:cNvPr id="21"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4"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5"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6"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9"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8145" name="标题 2"/>
          <p:cNvSpPr txBox="1"/>
          <p:nvPr/>
        </p:nvSpPr>
        <p:spPr>
          <a:xfrm>
            <a:off x="9723438" y="152400"/>
            <a:ext cx="449262" cy="273050"/>
          </a:xfrm>
          <a:prstGeom prst="rect">
            <a:avLst/>
          </a:prstGeom>
          <a:solidFill>
            <a:srgbClr val="F8549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文化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31"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8152" name="TextBox 37"/>
          <p:cNvSpPr txBox="1"/>
          <p:nvPr/>
        </p:nvSpPr>
        <p:spPr>
          <a:xfrm>
            <a:off x="11576685" y="-91440"/>
            <a:ext cx="1512570" cy="829945"/>
          </a:xfrm>
          <a:prstGeom prst="rect">
            <a:avLst/>
          </a:prstGeom>
          <a:noFill/>
          <a:ln w="9525">
            <a:noFill/>
          </a:ln>
        </p:spPr>
        <p:txBody>
          <a:bodyPr>
            <a:spAutoFit/>
          </a:bodyPr>
          <a:lstStyle/>
          <a:p>
            <a:r>
              <a:rPr lang="zh-CN" altLang="en-US" sz="4800" b="1" dirty="0">
                <a:solidFill>
                  <a:srgbClr val="FFFFFF"/>
                </a:solidFill>
                <a:latin typeface="微软雅黑" panose="020B0503020204020204" pitchFamily="34" charset="-122"/>
                <a:ea typeface="微软雅黑" panose="020B0503020204020204" pitchFamily="34" charset="-122"/>
              </a:rPr>
              <a:t>点</a:t>
            </a:r>
            <a:endParaRPr lang="zh-CN" altLang="en-US" sz="48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7" descr="C:\Users\wwth1288\Desktop\项目\梵宫.jpg"/>
          <p:cNvPicPr>
            <a:picLocks noChangeAspect="1"/>
          </p:cNvPicPr>
          <p:nvPr/>
        </p:nvPicPr>
        <p:blipFill>
          <a:blip r:embed="rId1" cstate="screen"/>
          <a:srcRect/>
          <a:stretch>
            <a:fillRect/>
          </a:stretch>
        </p:blipFill>
        <p:spPr>
          <a:xfrm>
            <a:off x="0" y="785813"/>
            <a:ext cx="12192000" cy="5357812"/>
          </a:xfrm>
          <a:prstGeom prst="rect">
            <a:avLst/>
          </a:prstGeom>
          <a:noFill/>
          <a:ln w="9525">
            <a:noFill/>
          </a:ln>
        </p:spPr>
      </p:pic>
      <p:sp>
        <p:nvSpPr>
          <p:cNvPr id="10" name="矩形 9"/>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8" name="矩形 7"/>
          <p:cNvSpPr/>
          <p:nvPr/>
        </p:nvSpPr>
        <p:spPr>
          <a:xfrm>
            <a:off x="0" y="5214938"/>
            <a:ext cx="2808288" cy="720725"/>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49157" name="标题 5"/>
          <p:cNvSpPr txBox="1"/>
          <p:nvPr/>
        </p:nvSpPr>
        <p:spPr>
          <a:xfrm>
            <a:off x="166688" y="5287963"/>
            <a:ext cx="2689225" cy="576262"/>
          </a:xfrm>
          <a:prstGeom prst="rect">
            <a:avLst/>
          </a:prstGeom>
          <a:noFill/>
          <a:ln w="9525">
            <a:noFill/>
          </a:ln>
        </p:spPr>
        <p:txBody>
          <a:bodyPr/>
          <a:lstStyle/>
          <a:p>
            <a:pPr eaLnBrk="1" hangingPunct="1">
              <a:lnSpc>
                <a:spcPct val="150000"/>
              </a:lnSpc>
            </a:pPr>
            <a:r>
              <a:rPr lang="zh-CN" altLang="en-US" sz="1200" b="1" dirty="0">
                <a:solidFill>
                  <a:srgbClr val="FFFFFF"/>
                </a:solidFill>
                <a:latin typeface="微软雅黑" panose="020B0503020204020204" pitchFamily="34" charset="-122"/>
                <a:ea typeface="微软雅黑" panose="020B0503020204020204" pitchFamily="34" charset="-122"/>
              </a:rPr>
              <a:t>无锡灵山梵宫</a:t>
            </a:r>
            <a:endParaRPr lang="en-US" altLang="zh-CN" sz="1200" b="1"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1000" dirty="0">
                <a:solidFill>
                  <a:srgbClr val="FFFFFF"/>
                </a:solidFill>
                <a:latin typeface="微软雅黑" panose="020B0503020204020204" pitchFamily="34" charset="-122"/>
                <a:ea typeface="微软雅黑" panose="020B0503020204020204" pitchFamily="34" charset="-122"/>
              </a:rPr>
              <a:t>——</a:t>
            </a:r>
            <a:r>
              <a:rPr lang="zh-CN" altLang="en-US" sz="1000" dirty="0">
                <a:solidFill>
                  <a:srgbClr val="FFFFFF"/>
                </a:solidFill>
                <a:latin typeface="微软雅黑" panose="020B0503020204020204" pitchFamily="34" charset="-122"/>
                <a:ea typeface="微软雅黑" panose="020B0503020204020204" pitchFamily="34" charset="-122"/>
              </a:rPr>
              <a:t>全国门票收入仅次于故宫的人造景点</a:t>
            </a:r>
            <a:endParaRPr lang="zh-CN" altLang="en-US" sz="1000" dirty="0">
              <a:solidFill>
                <a:srgbClr val="FFFFFF"/>
              </a:solidFill>
              <a:latin typeface="微软雅黑" panose="020B0503020204020204" pitchFamily="34" charset="-122"/>
              <a:ea typeface="微软雅黑" panose="020B0503020204020204" pitchFamily="34" charset="-122"/>
            </a:endParaRPr>
          </a:p>
        </p:txBody>
      </p:sp>
      <p:sp>
        <p:nvSpPr>
          <p:cNvPr id="9"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0"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3"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1"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6"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7"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8"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9"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9168" name="标题 2"/>
          <p:cNvSpPr txBox="1"/>
          <p:nvPr/>
        </p:nvSpPr>
        <p:spPr>
          <a:xfrm>
            <a:off x="9723438" y="152400"/>
            <a:ext cx="449262" cy="273050"/>
          </a:xfrm>
          <a:prstGeom prst="rect">
            <a:avLst/>
          </a:prstGeom>
          <a:solidFill>
            <a:srgbClr val="F8549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文化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41"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2"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C:\Users\scg0071\Desktop\展板\历史文化2.jpg"/>
          <p:cNvPicPr>
            <a:picLocks noChangeAspect="1"/>
          </p:cNvPicPr>
          <p:nvPr/>
        </p:nvPicPr>
        <p:blipFill>
          <a:blip r:embed="rId1" cstate="screen"/>
          <a:srcRect/>
          <a:stretch>
            <a:fillRect/>
          </a:stretch>
        </p:blipFill>
        <p:spPr>
          <a:xfrm>
            <a:off x="0" y="714375"/>
            <a:ext cx="12192000" cy="6143625"/>
          </a:xfrm>
          <a:prstGeom prst="rect">
            <a:avLst/>
          </a:prstGeom>
          <a:noFill/>
          <a:ln w="9525">
            <a:noFill/>
          </a:ln>
        </p:spPr>
      </p:pic>
      <p:sp>
        <p:nvSpPr>
          <p:cNvPr id="8" name="矩形 7"/>
          <p:cNvSpPr/>
          <p:nvPr/>
        </p:nvSpPr>
        <p:spPr>
          <a:xfrm>
            <a:off x="0" y="5500688"/>
            <a:ext cx="2855913" cy="76835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50180" name="标题 5"/>
          <p:cNvSpPr txBox="1"/>
          <p:nvPr/>
        </p:nvSpPr>
        <p:spPr>
          <a:xfrm>
            <a:off x="166688" y="5573713"/>
            <a:ext cx="2689225" cy="630237"/>
          </a:xfrm>
          <a:prstGeom prst="rect">
            <a:avLst/>
          </a:prstGeom>
          <a:noFill/>
          <a:ln w="9525">
            <a:noFill/>
          </a:ln>
        </p:spPr>
        <p:txBody>
          <a:bodyPr/>
          <a:lstStyle/>
          <a:p>
            <a:pPr eaLnBrk="1" hangingPunct="1">
              <a:lnSpc>
                <a:spcPct val="120000"/>
              </a:lnSpc>
            </a:pPr>
            <a:r>
              <a:rPr lang="zh-CN" altLang="en-US" sz="1400" b="1" dirty="0">
                <a:solidFill>
                  <a:srgbClr val="FFFFFF"/>
                </a:solidFill>
                <a:latin typeface="黑体" panose="02010609060101010101" pitchFamily="49" charset="-122"/>
                <a:ea typeface="黑体" panose="02010609060101010101" pitchFamily="49" charset="-122"/>
              </a:rPr>
              <a:t>南京牛首山圣境</a:t>
            </a:r>
            <a:endParaRPr lang="en-US" altLang="zh-CN" sz="1400" b="1" dirty="0">
              <a:solidFill>
                <a:srgbClr val="FFFFFF"/>
              </a:solidFill>
              <a:latin typeface="黑体" panose="02010609060101010101" pitchFamily="49" charset="-122"/>
              <a:ea typeface="黑体" panose="02010609060101010101" pitchFamily="49" charset="-122"/>
            </a:endParaRPr>
          </a:p>
          <a:p>
            <a:pPr eaLnBrk="1" hangingPunct="1">
              <a:lnSpc>
                <a:spcPct val="120000"/>
              </a:lnSpc>
            </a:pPr>
            <a:r>
              <a:rPr lang="en-US" altLang="zh-CN" sz="1000" dirty="0">
                <a:solidFill>
                  <a:srgbClr val="FFFFFF"/>
                </a:solidFill>
                <a:latin typeface="黑体" panose="02010609060101010101" pitchFamily="49" charset="-122"/>
                <a:ea typeface="黑体" panose="02010609060101010101" pitchFamily="49" charset="-122"/>
              </a:rPr>
              <a:t>——</a:t>
            </a:r>
            <a:r>
              <a:rPr lang="zh-CN" altLang="en-US" sz="1000" dirty="0">
                <a:solidFill>
                  <a:srgbClr val="FFFFFF"/>
                </a:solidFill>
                <a:latin typeface="黑体" panose="02010609060101010101" pitchFamily="49" charset="-122"/>
                <a:ea typeface="黑体" panose="02010609060101010101" pitchFamily="49" charset="-122"/>
              </a:rPr>
              <a:t>释迦摩尼佛祖头顶骨舍利供奉处</a:t>
            </a:r>
            <a:endParaRPr lang="zh-CN" altLang="en-US" sz="1000" dirty="0">
              <a:solidFill>
                <a:srgbClr val="FFFFFF"/>
              </a:solidFill>
              <a:latin typeface="黑体" panose="02010609060101010101" pitchFamily="49" charset="-122"/>
              <a:ea typeface="黑体" panose="02010609060101010101" pitchFamily="49" charset="-122"/>
            </a:endParaRPr>
          </a:p>
        </p:txBody>
      </p:sp>
      <p:sp>
        <p:nvSpPr>
          <p:cNvPr id="5" name="矩形 4"/>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6"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7"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1"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2"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3"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6"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192" name="标题 2"/>
          <p:cNvSpPr txBox="1"/>
          <p:nvPr/>
        </p:nvSpPr>
        <p:spPr>
          <a:xfrm>
            <a:off x="9723438" y="152400"/>
            <a:ext cx="449262" cy="273050"/>
          </a:xfrm>
          <a:prstGeom prst="rect">
            <a:avLst/>
          </a:prstGeom>
          <a:solidFill>
            <a:srgbClr val="F8549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文化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18"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0"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wwth1288\Desktop\观音文化园概念规划设计及核心区城市设计、观音法界工程项目设计.jpg"/>
          <p:cNvPicPr>
            <a:picLocks noChangeAspect="1"/>
          </p:cNvPicPr>
          <p:nvPr/>
        </p:nvPicPr>
        <p:blipFill>
          <a:blip r:embed="rId1" cstate="screen"/>
          <a:stretch>
            <a:fillRect/>
          </a:stretch>
        </p:blipFill>
        <p:spPr>
          <a:xfrm>
            <a:off x="0" y="820738"/>
            <a:ext cx="12192000" cy="5322887"/>
          </a:xfrm>
          <a:prstGeom prst="rect">
            <a:avLst/>
          </a:prstGeom>
          <a:noFill/>
          <a:ln w="9525">
            <a:noFill/>
          </a:ln>
        </p:spPr>
      </p:pic>
      <p:sp>
        <p:nvSpPr>
          <p:cNvPr id="8" name="矩形 7"/>
          <p:cNvSpPr/>
          <p:nvPr/>
        </p:nvSpPr>
        <p:spPr>
          <a:xfrm>
            <a:off x="0" y="5083175"/>
            <a:ext cx="1979613" cy="684213"/>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51204" name="标题 5"/>
          <p:cNvSpPr txBox="1"/>
          <p:nvPr/>
        </p:nvSpPr>
        <p:spPr>
          <a:xfrm>
            <a:off x="166688" y="5156200"/>
            <a:ext cx="2112962" cy="630238"/>
          </a:xfrm>
          <a:prstGeom prst="rect">
            <a:avLst/>
          </a:prstGeom>
          <a:noFill/>
          <a:ln w="9525">
            <a:noFill/>
          </a:ln>
        </p:spPr>
        <p:txBody>
          <a:bodyPr/>
          <a:lstStyle/>
          <a:p>
            <a:pPr eaLnBrk="1" hangingPunct="1">
              <a:lnSpc>
                <a:spcPct val="120000"/>
              </a:lnSpc>
            </a:pPr>
            <a:r>
              <a:rPr lang="zh-CN" altLang="en-US" sz="1200" b="1" dirty="0">
                <a:solidFill>
                  <a:srgbClr val="FFFFFF"/>
                </a:solidFill>
                <a:latin typeface="微软雅黑" panose="020B0503020204020204" pitchFamily="34" charset="-122"/>
                <a:ea typeface="微软雅黑" panose="020B0503020204020204" pitchFamily="34" charset="-122"/>
              </a:rPr>
              <a:t>普陀山观音文化园区</a:t>
            </a:r>
            <a:endParaRPr lang="en-US" altLang="zh-CN" sz="1200" b="1" dirty="0">
              <a:solidFill>
                <a:srgbClr val="FFFFFF"/>
              </a:solidFill>
              <a:latin typeface="微软雅黑" panose="020B0503020204020204" pitchFamily="34" charset="-122"/>
              <a:ea typeface="微软雅黑" panose="020B0503020204020204" pitchFamily="34" charset="-122"/>
            </a:endParaRPr>
          </a:p>
          <a:p>
            <a:pPr eaLnBrk="1" hangingPunct="1">
              <a:lnSpc>
                <a:spcPct val="120000"/>
              </a:lnSpc>
            </a:pPr>
            <a:r>
              <a:rPr lang="en-US" altLang="zh-CN" sz="900" dirty="0">
                <a:solidFill>
                  <a:srgbClr val="FFFFFF"/>
                </a:solidFill>
                <a:latin typeface="微软雅黑" panose="020B0503020204020204" pitchFamily="34" charset="-122"/>
                <a:ea typeface="微软雅黑" panose="020B0503020204020204" pitchFamily="34" charset="-122"/>
              </a:rPr>
              <a:t>——</a:t>
            </a:r>
            <a:r>
              <a:rPr lang="zh-CN" altLang="en-US" sz="900" dirty="0">
                <a:solidFill>
                  <a:srgbClr val="FFFFFF"/>
                </a:solidFill>
                <a:latin typeface="微软雅黑" panose="020B0503020204020204" pitchFamily="34" charset="-122"/>
                <a:ea typeface="微软雅黑" panose="020B0503020204020204" pitchFamily="34" charset="-122"/>
              </a:rPr>
              <a:t>浙江省重点文化工程</a:t>
            </a:r>
            <a:endParaRPr lang="zh-CN" altLang="en-US" sz="9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1"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12"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5"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6"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7"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0"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1216" name="标题 2"/>
          <p:cNvSpPr txBox="1"/>
          <p:nvPr/>
        </p:nvSpPr>
        <p:spPr>
          <a:xfrm>
            <a:off x="9723438" y="152400"/>
            <a:ext cx="449262" cy="273050"/>
          </a:xfrm>
          <a:prstGeom prst="rect">
            <a:avLst/>
          </a:prstGeom>
          <a:solidFill>
            <a:srgbClr val="F8549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文化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22"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图片 1" descr="1501049 冰雪世界(公建-异形)-nkhh-zyc-0125-yxj 副本 (ID 12153).jpg"/>
          <p:cNvPicPr>
            <a:picLocks noChangeAspect="1"/>
          </p:cNvPicPr>
          <p:nvPr/>
        </p:nvPicPr>
        <p:blipFill>
          <a:blip r:embed="rId1" cstate="screen"/>
          <a:stretch>
            <a:fillRect/>
          </a:stretch>
        </p:blipFill>
        <p:spPr>
          <a:xfrm>
            <a:off x="0" y="742950"/>
            <a:ext cx="12192000" cy="6115050"/>
          </a:xfrm>
          <a:prstGeom prst="rect">
            <a:avLst/>
          </a:prstGeom>
          <a:noFill/>
          <a:ln w="9525">
            <a:noFill/>
          </a:ln>
        </p:spPr>
      </p:pic>
      <p:sp>
        <p:nvSpPr>
          <p:cNvPr id="8" name="矩形 7"/>
          <p:cNvSpPr/>
          <p:nvPr/>
        </p:nvSpPr>
        <p:spPr>
          <a:xfrm>
            <a:off x="0" y="5440363"/>
            <a:ext cx="2087563" cy="64770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52228" name="标题 5"/>
          <p:cNvSpPr txBox="1"/>
          <p:nvPr/>
        </p:nvSpPr>
        <p:spPr>
          <a:xfrm>
            <a:off x="166688" y="5513388"/>
            <a:ext cx="2112962" cy="630237"/>
          </a:xfrm>
          <a:prstGeom prst="rect">
            <a:avLst/>
          </a:prstGeom>
          <a:noFill/>
          <a:ln w="9525">
            <a:noFill/>
          </a:ln>
        </p:spPr>
        <p:txBody>
          <a:bodyPr/>
          <a:lstStyle/>
          <a:p>
            <a:pPr eaLnBrk="1" hangingPunct="1">
              <a:lnSpc>
                <a:spcPct val="120000"/>
              </a:lnSpc>
            </a:pPr>
            <a:r>
              <a:rPr lang="zh-CN" altLang="en-US" sz="1200" b="1" dirty="0">
                <a:solidFill>
                  <a:srgbClr val="FFFFFF"/>
                </a:solidFill>
                <a:latin typeface="微软雅黑" panose="020B0503020204020204" pitchFamily="34" charset="-122"/>
                <a:ea typeface="微软雅黑" panose="020B0503020204020204" pitchFamily="34" charset="-122"/>
              </a:rPr>
              <a:t>长沙冰雪世界</a:t>
            </a:r>
            <a:endParaRPr lang="en-US" altLang="zh-CN" sz="1200" b="1" dirty="0">
              <a:solidFill>
                <a:srgbClr val="FFFFFF"/>
              </a:solidFill>
              <a:latin typeface="微软雅黑" panose="020B0503020204020204" pitchFamily="34" charset="-122"/>
              <a:ea typeface="微软雅黑" panose="020B0503020204020204" pitchFamily="34" charset="-122"/>
            </a:endParaRPr>
          </a:p>
          <a:p>
            <a:pPr eaLnBrk="1" hangingPunct="1">
              <a:lnSpc>
                <a:spcPct val="120000"/>
              </a:lnSpc>
            </a:pPr>
            <a:r>
              <a:rPr lang="en-US" altLang="zh-CN" sz="900" dirty="0">
                <a:solidFill>
                  <a:srgbClr val="FFFFFF"/>
                </a:solidFill>
                <a:latin typeface="微软雅黑" panose="020B0503020204020204" pitchFamily="34" charset="-122"/>
                <a:ea typeface="微软雅黑" panose="020B0503020204020204" pitchFamily="34" charset="-122"/>
              </a:rPr>
              <a:t>——</a:t>
            </a:r>
            <a:r>
              <a:rPr lang="zh-CN" altLang="en-US" sz="900" dirty="0">
                <a:solidFill>
                  <a:srgbClr val="FFFFFF"/>
                </a:solidFill>
                <a:latin typeface="微软雅黑" panose="020B0503020204020204" pitchFamily="34" charset="-122"/>
                <a:ea typeface="微软雅黑" panose="020B0503020204020204" pitchFamily="34" charset="-122"/>
              </a:rPr>
              <a:t>全球最大的室内冰雪场馆</a:t>
            </a:r>
            <a:endParaRPr lang="zh-CN" altLang="en-US" sz="90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1"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12"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5"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6"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17"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0"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2240" name="标题 2"/>
          <p:cNvSpPr txBox="1"/>
          <p:nvPr/>
        </p:nvSpPr>
        <p:spPr>
          <a:xfrm>
            <a:off x="9723438" y="152400"/>
            <a:ext cx="449262" cy="273050"/>
          </a:xfrm>
          <a:prstGeom prst="rect">
            <a:avLst/>
          </a:prstGeom>
          <a:solidFill>
            <a:srgbClr val="F85492"/>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文化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22"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nvGraphicFramePr>
        <p:xfrm>
          <a:off x="407368" y="2782872"/>
          <a:ext cx="3014272" cy="257495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21" name="图示 20"/>
          <p:cNvGraphicFramePr/>
          <p:nvPr/>
        </p:nvGraphicFramePr>
        <p:xfrm>
          <a:off x="407368" y="1429787"/>
          <a:ext cx="3014271" cy="16618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8" name="图示 27"/>
          <p:cNvGraphicFramePr/>
          <p:nvPr/>
        </p:nvGraphicFramePr>
        <p:xfrm>
          <a:off x="419841" y="4854569"/>
          <a:ext cx="3014271" cy="164626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53253" name="组合 29"/>
          <p:cNvGrpSpPr/>
          <p:nvPr/>
        </p:nvGrpSpPr>
        <p:grpSpPr>
          <a:xfrm>
            <a:off x="3648075" y="1446213"/>
            <a:ext cx="7883525" cy="4968875"/>
            <a:chOff x="4079776" y="1495291"/>
            <a:chExt cx="7883537" cy="4968271"/>
          </a:xfrm>
        </p:grpSpPr>
        <p:pic>
          <p:nvPicPr>
            <p:cNvPr id="53273" name="图片 14"/>
            <p:cNvPicPr>
              <a:picLocks noChangeAspect="1"/>
            </p:cNvPicPr>
            <p:nvPr/>
          </p:nvPicPr>
          <p:blipFill>
            <a:blip r:embed="rId16" cstate="screen"/>
            <a:stretch>
              <a:fillRect/>
            </a:stretch>
          </p:blipFill>
          <p:spPr>
            <a:xfrm>
              <a:off x="10589196" y="4208905"/>
              <a:ext cx="1351775" cy="1860955"/>
            </a:xfrm>
            <a:prstGeom prst="rect">
              <a:avLst/>
            </a:prstGeom>
            <a:noFill/>
            <a:ln w="9525">
              <a:noFill/>
            </a:ln>
          </p:spPr>
        </p:pic>
        <p:grpSp>
          <p:nvGrpSpPr>
            <p:cNvPr id="53274" name="组合 5"/>
            <p:cNvGrpSpPr/>
            <p:nvPr/>
          </p:nvGrpSpPr>
          <p:grpSpPr>
            <a:xfrm>
              <a:off x="4182117" y="4208905"/>
              <a:ext cx="6371928" cy="1870698"/>
              <a:chOff x="5219861" y="4252011"/>
              <a:chExt cx="6212853" cy="1823996"/>
            </a:xfrm>
          </p:grpSpPr>
          <p:pic>
            <p:nvPicPr>
              <p:cNvPr id="53284" name="图片 11"/>
              <p:cNvPicPr>
                <a:picLocks noChangeAspect="1"/>
              </p:cNvPicPr>
              <p:nvPr/>
            </p:nvPicPr>
            <p:blipFill>
              <a:blip r:embed="rId17" cstate="screen"/>
              <a:stretch>
                <a:fillRect/>
              </a:stretch>
            </p:blipFill>
            <p:spPr>
              <a:xfrm>
                <a:off x="7544787" y="4264626"/>
                <a:ext cx="2037939" cy="1811381"/>
              </a:xfrm>
              <a:prstGeom prst="rect">
                <a:avLst/>
              </a:prstGeom>
              <a:noFill/>
              <a:ln w="9525">
                <a:noFill/>
              </a:ln>
            </p:spPr>
          </p:pic>
          <p:pic>
            <p:nvPicPr>
              <p:cNvPr id="53285" name="图片 13"/>
              <p:cNvPicPr>
                <a:picLocks noChangeAspect="1"/>
              </p:cNvPicPr>
              <p:nvPr/>
            </p:nvPicPr>
            <p:blipFill>
              <a:blip r:embed="rId18" cstate="screen"/>
              <a:stretch>
                <a:fillRect/>
              </a:stretch>
            </p:blipFill>
            <p:spPr>
              <a:xfrm>
                <a:off x="5219861" y="4258133"/>
                <a:ext cx="2284079" cy="1817874"/>
              </a:xfrm>
              <a:prstGeom prst="rect">
                <a:avLst/>
              </a:prstGeom>
              <a:noFill/>
              <a:ln w="9525">
                <a:noFill/>
              </a:ln>
            </p:spPr>
          </p:pic>
          <p:pic>
            <p:nvPicPr>
              <p:cNvPr id="53286" name="图片 17"/>
              <p:cNvPicPr>
                <a:picLocks noChangeAspect="1"/>
              </p:cNvPicPr>
              <p:nvPr/>
            </p:nvPicPr>
            <p:blipFill>
              <a:blip r:embed="rId19" cstate="screen"/>
              <a:stretch>
                <a:fillRect/>
              </a:stretch>
            </p:blipFill>
            <p:spPr>
              <a:xfrm>
                <a:off x="9617000" y="4252011"/>
                <a:ext cx="1815714" cy="1823995"/>
              </a:xfrm>
              <a:prstGeom prst="rect">
                <a:avLst/>
              </a:prstGeom>
              <a:noFill/>
              <a:ln w="9525">
                <a:noFill/>
              </a:ln>
            </p:spPr>
          </p:pic>
        </p:grpSp>
        <p:sp>
          <p:nvSpPr>
            <p:cNvPr id="54283" name="文本框 2"/>
            <p:cNvSpPr txBox="1">
              <a:spLocks noChangeArrowheads="1"/>
            </p:cNvSpPr>
            <p:nvPr/>
          </p:nvSpPr>
          <p:spPr bwMode="auto">
            <a:xfrm>
              <a:off x="10488524" y="6049274"/>
              <a:ext cx="1474789" cy="406351"/>
            </a:xfrm>
            <a:prstGeom prst="rect">
              <a:avLst/>
            </a:prstGeom>
            <a:noFill/>
            <a:ln w="9525">
              <a:noFill/>
              <a:miter lim="800000"/>
            </a:ln>
          </p:spPr>
          <p:txBody>
            <a:bodyPr>
              <a:spAutoFit/>
            </a:bodyPr>
            <a:lstStyle/>
            <a:p>
              <a:pPr marR="0" defTabSz="457200">
                <a:lnSpc>
                  <a:spcPct val="120000"/>
                </a:lnSpc>
                <a:buClrTx/>
                <a:buSzTx/>
                <a:buFontTx/>
                <a:buNone/>
                <a:defRPr/>
              </a:pPr>
              <a:r>
                <a:rPr kumimoji="0" lang="zh-CN" altLang="en-US"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民生银行大厦改造</a:t>
              </a:r>
              <a:endParaRPr kumimoji="0" lang="en-US" altLang="zh-CN"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a:lnSpc>
                  <a:spcPct val="120000"/>
                </a:lnSpc>
                <a:buClrTx/>
                <a:buSzTx/>
                <a:buFontTx/>
                <a:buNone/>
                <a:defRPr/>
              </a:pPr>
              <a:r>
                <a:rPr kumimoji="0" lang="zh-CN"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上海市优秀勘察设计一等奖</a:t>
              </a:r>
              <a:endParaRPr kumimoji="1" lang="zh-CN" altLang="en-US" sz="9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3276" name="图片 3"/>
            <p:cNvPicPr>
              <a:picLocks noChangeAspect="1"/>
            </p:cNvPicPr>
            <p:nvPr/>
          </p:nvPicPr>
          <p:blipFill>
            <a:blip r:embed="rId20" cstate="screen"/>
            <a:stretch>
              <a:fillRect/>
            </a:stretch>
          </p:blipFill>
          <p:spPr>
            <a:xfrm>
              <a:off x="4182115" y="1495291"/>
              <a:ext cx="2832332" cy="1888222"/>
            </a:xfrm>
            <a:prstGeom prst="rect">
              <a:avLst/>
            </a:prstGeom>
            <a:noFill/>
            <a:ln w="9525">
              <a:noFill/>
            </a:ln>
          </p:spPr>
        </p:pic>
        <p:sp>
          <p:nvSpPr>
            <p:cNvPr id="54285" name="文本框 23"/>
            <p:cNvSpPr txBox="1">
              <a:spLocks noChangeArrowheads="1"/>
            </p:cNvSpPr>
            <p:nvPr/>
          </p:nvSpPr>
          <p:spPr bwMode="auto">
            <a:xfrm>
              <a:off x="4105176" y="3404821"/>
              <a:ext cx="2909892" cy="573018"/>
            </a:xfrm>
            <a:prstGeom prst="rect">
              <a:avLst/>
            </a:prstGeom>
            <a:noFill/>
            <a:ln w="9525">
              <a:noFill/>
              <a:miter lim="800000"/>
            </a:ln>
          </p:spPr>
          <p:txBody>
            <a:bodyPr>
              <a:spAutoFit/>
            </a:bodyPr>
            <a:lstStyle/>
            <a:p>
              <a:pPr marR="0" defTabSz="457200">
                <a:lnSpc>
                  <a:spcPct val="120000"/>
                </a:lnSpc>
                <a:buClrTx/>
                <a:buSzTx/>
                <a:buFontTx/>
                <a:buNone/>
                <a:defRPr/>
              </a:pPr>
              <a:r>
                <a:rPr kumimoji="0" lang="zh-CN" altLang="zh-CN"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南京下关电厂码头建筑与景观改造工程</a:t>
              </a:r>
              <a:endParaRPr kumimoji="0" lang="en-US" altLang="zh-CN"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a:lnSpc>
                  <a:spcPct val="120000"/>
                </a:lnSpc>
                <a:buClrTx/>
                <a:buSzTx/>
                <a:buFontTx/>
                <a:buNone/>
                <a:defRPr/>
              </a:pPr>
              <a:r>
                <a:rPr kumimoji="0" lang="en-US"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2016</a:t>
              </a:r>
              <a:r>
                <a:rPr kumimoji="0" lang="zh-CN" altLang="en-US"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亚洲建筑协会保护改造类金奖</a:t>
              </a:r>
              <a:endParaRPr kumimoji="0" lang="en-US"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a:lnSpc>
                  <a:spcPct val="120000"/>
                </a:lnSpc>
                <a:buClrTx/>
                <a:buSzTx/>
                <a:buFontTx/>
                <a:buNone/>
                <a:defRPr/>
              </a:pPr>
              <a:r>
                <a:rPr kumimoji="0" lang="zh-CN"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上海市建筑学会第六届建筑创作奖既有建筑改造类佳作</a:t>
              </a:r>
              <a:r>
                <a:rPr kumimoji="0" lang="zh-CN" altLang="zh-CN" sz="9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奖</a:t>
              </a:r>
              <a:endParaRPr kumimoji="0" lang="en-US" altLang="zh-CN" sz="9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54286" name="文本框 24"/>
            <p:cNvSpPr txBox="1">
              <a:spLocks noChangeArrowheads="1"/>
            </p:cNvSpPr>
            <p:nvPr/>
          </p:nvSpPr>
          <p:spPr bwMode="auto">
            <a:xfrm>
              <a:off x="4079776" y="6069910"/>
              <a:ext cx="1793878" cy="230159"/>
            </a:xfrm>
            <a:prstGeom prst="rect">
              <a:avLst/>
            </a:prstGeom>
            <a:noFill/>
            <a:ln w="9525">
              <a:noFill/>
              <a:miter lim="800000"/>
            </a:ln>
          </p:spPr>
          <p:txBody>
            <a:bodyPr>
              <a:spAutoFit/>
            </a:bodyPr>
            <a:lstStyle/>
            <a:p>
              <a:pPr marR="0" defTabSz="457200">
                <a:buClrTx/>
                <a:buSzTx/>
                <a:buFontTx/>
                <a:buNone/>
                <a:defRPr/>
              </a:pPr>
              <a:r>
                <a:rPr kumimoji="0" lang="zh-CN" altLang="en-US" sz="900" b="1"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华东电调大楼改造项目</a:t>
              </a:r>
              <a:endParaRPr kumimoji="0" lang="zh-CN" altLang="en-US" sz="900" b="1"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54287" name="文本框 25"/>
            <p:cNvSpPr txBox="1">
              <a:spLocks noChangeArrowheads="1"/>
            </p:cNvSpPr>
            <p:nvPr/>
          </p:nvSpPr>
          <p:spPr bwMode="auto">
            <a:xfrm>
              <a:off x="6451505" y="6069910"/>
              <a:ext cx="2006603" cy="393652"/>
            </a:xfrm>
            <a:prstGeom prst="rect">
              <a:avLst/>
            </a:prstGeom>
            <a:noFill/>
            <a:ln w="9525">
              <a:noFill/>
              <a:miter lim="800000"/>
            </a:ln>
          </p:spPr>
          <p:txBody>
            <a:bodyPr>
              <a:spAutoFit/>
            </a:bodyPr>
            <a:lstStyle/>
            <a:p>
              <a:pPr marR="0" defTabSz="457200">
                <a:lnSpc>
                  <a:spcPct val="120000"/>
                </a:lnSpc>
                <a:buClrTx/>
                <a:buSzTx/>
                <a:buFontTx/>
                <a:buNone/>
                <a:defRPr/>
              </a:pPr>
              <a:r>
                <a:rPr kumimoji="0" lang="zh-CN" altLang="en-US"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申都大厦改造</a:t>
              </a:r>
              <a:r>
                <a:rPr kumimoji="0" lang="zh-CN" altLang="zh-CN"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项目</a:t>
              </a:r>
              <a:endParaRPr kumimoji="0" lang="en-US" altLang="zh-CN"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a:lnSpc>
                  <a:spcPct val="120000"/>
                </a:lnSpc>
                <a:buClrTx/>
                <a:buSzTx/>
                <a:buFontTx/>
                <a:buNone/>
                <a:defRPr/>
              </a:pPr>
              <a:r>
                <a:rPr kumimoji="0" lang="zh-CN"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上海市</a:t>
              </a:r>
              <a:r>
                <a:rPr kumimoji="0" lang="en-US"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2013</a:t>
              </a:r>
              <a:r>
                <a:rPr kumimoji="0" lang="zh-CN"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年优秀勘察设计项目一等奖</a:t>
              </a:r>
              <a:endParaRPr kumimoji="0" lang="zh-CN" altLang="en-US"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54288" name="文本框 26"/>
            <p:cNvSpPr txBox="1">
              <a:spLocks noChangeArrowheads="1"/>
            </p:cNvSpPr>
            <p:nvPr/>
          </p:nvSpPr>
          <p:spPr bwMode="auto">
            <a:xfrm>
              <a:off x="8599396" y="6079434"/>
              <a:ext cx="1795465" cy="231747"/>
            </a:xfrm>
            <a:prstGeom prst="rect">
              <a:avLst/>
            </a:prstGeom>
            <a:noFill/>
            <a:ln w="9525">
              <a:noFill/>
              <a:miter lim="800000"/>
            </a:ln>
          </p:spPr>
          <p:txBody>
            <a:bodyPr>
              <a:spAutoFit/>
            </a:bodyPr>
            <a:lstStyle/>
            <a:p>
              <a:pPr marR="0" defTabSz="457200">
                <a:buClrTx/>
                <a:buSzTx/>
                <a:buFontTx/>
                <a:buNone/>
                <a:defRPr/>
              </a:pPr>
              <a:r>
                <a:rPr kumimoji="0" lang="zh-CN" altLang="zh-CN"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建业里</a:t>
              </a:r>
              <a:r>
                <a:rPr kumimoji="0" lang="zh-CN" altLang="en-US"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改造项目</a:t>
              </a:r>
              <a:endParaRPr kumimoji="0" lang="zh-CN" altLang="en-US"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pic>
          <p:nvPicPr>
            <p:cNvPr id="22" name="图片 21"/>
            <p:cNvPicPr>
              <a:picLocks noChangeAspect="1"/>
            </p:cNvPicPr>
            <p:nvPr/>
          </p:nvPicPr>
          <p:blipFill>
            <a:blip r:embed="rId21" cstate="screen"/>
            <a:stretch>
              <a:fillRect/>
            </a:stretch>
          </p:blipFill>
          <p:spPr>
            <a:xfrm>
              <a:off x="7115081" y="1714339"/>
              <a:ext cx="1773241" cy="1684132"/>
            </a:xfrm>
            <a:prstGeom prst="rect">
              <a:avLst/>
            </a:prstGeom>
            <a:effectLst>
              <a:outerShdw blurRad="50800" dist="38100" dir="10800000" algn="r" rotWithShape="0">
                <a:prstClr val="black">
                  <a:alpha val="40000"/>
                </a:prstClr>
              </a:outerShdw>
            </a:effectLst>
          </p:spPr>
        </p:pic>
        <p:pic>
          <p:nvPicPr>
            <p:cNvPr id="53282" name="图片 28"/>
            <p:cNvPicPr>
              <a:picLocks noChangeAspect="1"/>
            </p:cNvPicPr>
            <p:nvPr/>
          </p:nvPicPr>
          <p:blipFill>
            <a:blip r:embed="rId22" cstate="screen"/>
            <a:srcRect/>
            <a:stretch>
              <a:fillRect/>
            </a:stretch>
          </p:blipFill>
          <p:spPr>
            <a:xfrm>
              <a:off x="9132677" y="1495291"/>
              <a:ext cx="2830636" cy="1861701"/>
            </a:xfrm>
            <a:prstGeom prst="rect">
              <a:avLst/>
            </a:prstGeom>
            <a:noFill/>
            <a:ln w="9525">
              <a:noFill/>
            </a:ln>
          </p:spPr>
        </p:pic>
        <p:sp>
          <p:nvSpPr>
            <p:cNvPr id="54291" name="文本框 30"/>
            <p:cNvSpPr txBox="1">
              <a:spLocks noChangeArrowheads="1"/>
            </p:cNvSpPr>
            <p:nvPr/>
          </p:nvSpPr>
          <p:spPr bwMode="auto">
            <a:xfrm>
              <a:off x="9037547" y="3347678"/>
              <a:ext cx="2903541" cy="849210"/>
            </a:xfrm>
            <a:prstGeom prst="rect">
              <a:avLst/>
            </a:prstGeom>
            <a:noFill/>
            <a:ln w="9525">
              <a:noFill/>
              <a:miter lim="800000"/>
            </a:ln>
          </p:spPr>
          <p:txBody>
            <a:bodyPr>
              <a:spAutoFit/>
            </a:bodyPr>
            <a:lstStyle/>
            <a:p>
              <a:pPr marR="0" defTabSz="457200">
                <a:lnSpc>
                  <a:spcPct val="120000"/>
                </a:lnSpc>
                <a:buClrTx/>
                <a:buSzTx/>
                <a:buFontTx/>
                <a:buNone/>
                <a:defRPr/>
              </a:pPr>
              <a:r>
                <a:rPr kumimoji="0" lang="zh-CN" altLang="zh-CN"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大连市站北区域城市设计</a:t>
              </a:r>
              <a:endParaRPr kumimoji="0" lang="zh-CN" altLang="zh-CN" sz="900" b="1"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a:lnSpc>
                  <a:spcPct val="120000"/>
                </a:lnSpc>
                <a:buClrTx/>
                <a:buSzTx/>
                <a:buFontTx/>
                <a:buNone/>
                <a:defRPr/>
              </a:pPr>
              <a:r>
                <a:rPr kumimoji="0" lang="en-US"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2012</a:t>
              </a:r>
              <a:r>
                <a:rPr kumimoji="0" lang="zh-CN"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年人居经典方案竞赛规划金奖</a:t>
              </a:r>
              <a:endParaRPr kumimoji="0" lang="zh-CN"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a:lnSpc>
                  <a:spcPct val="120000"/>
                </a:lnSpc>
                <a:buClrTx/>
                <a:buSzTx/>
                <a:buFontTx/>
                <a:buNone/>
                <a:defRPr/>
              </a:pPr>
              <a:r>
                <a:rPr kumimoji="0" lang="en-US"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2013</a:t>
              </a:r>
              <a:r>
                <a:rPr kumimoji="0" lang="zh-CN"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艾景奖第三届国际园林景观规划设计大赛 年度十佳</a:t>
              </a:r>
              <a:endParaRPr kumimoji="0" lang="en-US"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a:lnSpc>
                  <a:spcPct val="120000"/>
                </a:lnSpc>
                <a:buClrTx/>
                <a:buSzTx/>
                <a:buFontTx/>
                <a:buNone/>
                <a:defRPr/>
              </a:pPr>
              <a:r>
                <a:rPr kumimoji="0" lang="en-US"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2016</a:t>
              </a:r>
              <a:r>
                <a:rPr kumimoji="0" lang="zh-CN"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年美国建筑奖城市设计类铜奖</a:t>
              </a:r>
              <a:endParaRPr kumimoji="0" lang="en-US"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a:lnSpc>
                  <a:spcPct val="120000"/>
                </a:lnSpc>
                <a:buClrTx/>
                <a:buSzTx/>
                <a:buFontTx/>
                <a:buNone/>
                <a:defRPr/>
              </a:pPr>
              <a:r>
                <a:rPr kumimoji="0" lang="en-US"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2016</a:t>
              </a:r>
              <a:r>
                <a:rPr kumimoji="0" lang="zh-CN"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年国际设计大奖城市设计类金奖</a:t>
              </a:r>
              <a:endParaRPr kumimoji="0" lang="zh-CN" altLang="zh-CN" sz="8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grpSp>
      <p:sp>
        <p:nvSpPr>
          <p:cNvPr id="24" name="矩形 23"/>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5"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37" name="标题 2"/>
          <p:cNvSpPr txBox="1"/>
          <p:nvPr/>
        </p:nvSpPr>
        <p:spPr bwMode="auto">
          <a:xfrm>
            <a:off x="358775" y="719138"/>
            <a:ext cx="9675813" cy="731838"/>
          </a:xfrm>
          <a:prstGeom prst="rect">
            <a:avLst/>
          </a:prstGeom>
          <a:ln>
            <a:miter lim="800000"/>
          </a:ln>
        </p:spPr>
        <p:txBody>
          <a:bodyPr/>
          <a:lstStyle/>
          <a:p>
            <a:pPr marR="0" defTabSz="457200" eaLnBrk="1" hangingPunct="1">
              <a:buClrTx/>
              <a:buSzTx/>
              <a:buFontTx/>
              <a:buNone/>
              <a:defRPr/>
            </a:pPr>
            <a:r>
              <a:rPr kumimoji="0" lang="zh-CN" altLang="en-US" b="1" kern="0" cap="none" spc="0" normalizeH="0" baseline="0" noProof="0" dirty="0">
                <a:solidFill>
                  <a:srgbClr val="E11B22"/>
                </a:solidFill>
                <a:latin typeface="微软雅黑" panose="020B0503020204020204" pitchFamily="34" charset="-122"/>
                <a:ea typeface="微软雅黑" panose="020B0503020204020204" pitchFamily="34" charset="-122"/>
                <a:cs typeface="黑体" panose="02010609060101010101" pitchFamily="49" charset="-122"/>
              </a:rPr>
              <a:t>战略主营产品</a:t>
            </a:r>
            <a:r>
              <a:rPr kumimoji="0" lang="en-US" altLang="zh-CN" b="1" kern="0" cap="none" spc="0" normalizeH="0" baseline="0" noProof="0" dirty="0">
                <a:solidFill>
                  <a:srgbClr val="E11B22"/>
                </a:solidFill>
                <a:latin typeface="微软雅黑" panose="020B0503020204020204" pitchFamily="34" charset="-122"/>
                <a:ea typeface="微软雅黑" panose="020B0503020204020204" pitchFamily="34" charset="-122"/>
                <a:cs typeface="黑体" panose="02010609060101010101" pitchFamily="49" charset="-122"/>
              </a:rPr>
              <a:t>——</a:t>
            </a:r>
            <a:r>
              <a:rPr kumimoji="1" lang="zh-CN" altLang="en-US" b="1" kern="1200" cap="none" spc="0" normalizeH="0" baseline="0" noProof="0" dirty="0">
                <a:solidFill>
                  <a:srgbClr val="E11B22"/>
                </a:solidFill>
                <a:latin typeface="Arial" panose="020B0604020202020204" pitchFamily="34" charset="0"/>
                <a:ea typeface="微软雅黑" panose="020B0503020204020204" pitchFamily="34" charset="-122"/>
                <a:cs typeface="Arial" panose="020B0604020202020204" pitchFamily="34" charset="0"/>
              </a:rPr>
              <a:t>既有建筑改造、历史建筑保护与城市更新</a:t>
            </a:r>
            <a:br>
              <a:rPr kumimoji="1" lang="en-US" altLang="zh-CN" sz="1600" b="1" kern="1200" cap="none" spc="0" normalizeH="0" baseline="0" noProof="0" dirty="0">
                <a:solidFill>
                  <a:srgbClr val="E11B22"/>
                </a:solidFill>
                <a:latin typeface="Arial" panose="020B0604020202020204" pitchFamily="34" charset="0"/>
                <a:ea typeface="微软雅黑" panose="020B0503020204020204" pitchFamily="34" charset="-122"/>
                <a:cs typeface="Arial" panose="020B0604020202020204" pitchFamily="34" charset="0"/>
              </a:rPr>
            </a:br>
            <a:r>
              <a:rPr kumimoji="0" lang="en-US" altLang="zh-CN" sz="1600" b="1" kern="0" cap="none" spc="0" normalizeH="0" baseline="0" noProof="0" dirty="0">
                <a:solidFill>
                  <a:srgbClr val="E11B22"/>
                </a:solidFill>
                <a:latin typeface="Arial" panose="020B0604020202020204" pitchFamily="34" charset="0"/>
                <a:ea typeface="微软雅黑" panose="020B0503020204020204" pitchFamily="34" charset="-122"/>
                <a:cs typeface="Arial" panose="020B0604020202020204" pitchFamily="34" charset="0"/>
              </a:rPr>
              <a:t>Unique Business—— </a:t>
            </a:r>
            <a:r>
              <a:rPr kumimoji="1" lang="en-US" altLang="zh-CN" sz="1600" b="1" kern="1200" cap="none" spc="0" normalizeH="0" baseline="0" noProof="0" dirty="0">
                <a:solidFill>
                  <a:srgbClr val="E11B22"/>
                </a:solidFill>
                <a:latin typeface="Arial" panose="020B0604020202020204" pitchFamily="34" charset="0"/>
                <a:ea typeface="微软雅黑" panose="020B0503020204020204" pitchFamily="34" charset="-122"/>
                <a:cs typeface="Arial" panose="020B0604020202020204" pitchFamily="34" charset="0"/>
              </a:rPr>
              <a:t>Existing Buildings Renovation </a:t>
            </a:r>
            <a:r>
              <a:rPr kumimoji="1" lang="en-US" altLang="zh-CN" sz="1600" b="1" kern="1200" cap="none" spc="0" normalizeH="0" baseline="0" noProof="0" dirty="0">
                <a:solidFill>
                  <a:srgbClr val="E11B22"/>
                </a:solidFill>
                <a:latin typeface="Arial" panose="020B0604020202020204"/>
                <a:ea typeface="微软雅黑" panose="020B0503020204020204" pitchFamily="34" charset="-122"/>
                <a:cs typeface="Arial" panose="020B0604020202020204" pitchFamily="34" charset="0"/>
              </a:rPr>
              <a:t>Research &amp; Design</a:t>
            </a:r>
            <a:endParaRPr kumimoji="1" lang="zh-CN" altLang="en-US" sz="1600" b="1" kern="1200" cap="none" spc="0" normalizeH="0" baseline="0" noProof="0" dirty="0">
              <a:solidFill>
                <a:srgbClr val="E11B22"/>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8"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9"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0"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1"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2"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4"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5"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6"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7"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8"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3269" name="标题 2">
            <a:hlinkClick r:id="" action="ppaction://noaction"/>
          </p:cNvPr>
          <p:cNvSpPr txBox="1"/>
          <p:nvPr/>
        </p:nvSpPr>
        <p:spPr>
          <a:xfrm>
            <a:off x="10186988" y="152400"/>
            <a:ext cx="755650" cy="273050"/>
          </a:xfrm>
          <a:prstGeom prst="rect">
            <a:avLst/>
          </a:prstGeom>
          <a:solidFill>
            <a:srgbClr val="55C4C7"/>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既有更新</a:t>
            </a:r>
            <a:endParaRPr lang="zh-CN" altLang="en-US" sz="1000" dirty="0">
              <a:solidFill>
                <a:schemeClr val="bg1"/>
              </a:solidFill>
              <a:latin typeface="Arial" panose="020B0604020202020204" pitchFamily="34" charset="0"/>
              <a:ea typeface="微软雅黑" panose="020B0503020204020204" pitchFamily="34" charset="-122"/>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组合 3"/>
          <p:cNvGrpSpPr/>
          <p:nvPr/>
        </p:nvGrpSpPr>
        <p:grpSpPr>
          <a:xfrm>
            <a:off x="0" y="1981200"/>
            <a:ext cx="12195175" cy="4860925"/>
            <a:chOff x="1" y="980728"/>
            <a:chExt cx="10837915" cy="4319973"/>
          </a:xfrm>
        </p:grpSpPr>
        <p:pic>
          <p:nvPicPr>
            <p:cNvPr id="54293" name="图片 9"/>
            <p:cNvPicPr>
              <a:picLocks noChangeAspect="1"/>
            </p:cNvPicPr>
            <p:nvPr/>
          </p:nvPicPr>
          <p:blipFill>
            <a:blip r:embed="rId1" cstate="screen"/>
            <a:stretch>
              <a:fillRect/>
            </a:stretch>
          </p:blipFill>
          <p:spPr>
            <a:xfrm>
              <a:off x="1" y="980728"/>
              <a:ext cx="4407620" cy="4319973"/>
            </a:xfrm>
            <a:prstGeom prst="rect">
              <a:avLst/>
            </a:prstGeom>
            <a:noFill/>
            <a:ln w="9525">
              <a:noFill/>
            </a:ln>
          </p:spPr>
        </p:pic>
        <p:pic>
          <p:nvPicPr>
            <p:cNvPr id="54294" name="Picture 2" descr="Show_WATER_project"/>
            <p:cNvPicPr>
              <a:picLocks noChangeAspect="1"/>
            </p:cNvPicPr>
            <p:nvPr/>
          </p:nvPicPr>
          <p:blipFill>
            <a:blip r:embed="rId2" cstate="screen"/>
            <a:srcRect/>
            <a:stretch>
              <a:fillRect/>
            </a:stretch>
          </p:blipFill>
          <p:spPr>
            <a:xfrm>
              <a:off x="7561998" y="980728"/>
              <a:ext cx="3275918" cy="4316344"/>
            </a:xfrm>
            <a:prstGeom prst="rect">
              <a:avLst/>
            </a:prstGeom>
            <a:noFill/>
            <a:ln w="9525">
              <a:noFill/>
            </a:ln>
          </p:spPr>
        </p:pic>
        <p:pic>
          <p:nvPicPr>
            <p:cNvPr id="54295" name="Picture 5" descr="Show_WATER_project"/>
            <p:cNvPicPr>
              <a:picLocks noChangeAspect="1"/>
            </p:cNvPicPr>
            <p:nvPr/>
          </p:nvPicPr>
          <p:blipFill>
            <a:blip r:embed="rId3" cstate="screen"/>
            <a:srcRect/>
            <a:stretch>
              <a:fillRect/>
            </a:stretch>
          </p:blipFill>
          <p:spPr>
            <a:xfrm>
              <a:off x="4451163" y="980728"/>
              <a:ext cx="3064182" cy="4316344"/>
            </a:xfrm>
            <a:prstGeom prst="rect">
              <a:avLst/>
            </a:prstGeom>
            <a:noFill/>
            <a:ln w="9525">
              <a:noFill/>
            </a:ln>
          </p:spPr>
        </p:pic>
      </p:grpSp>
      <p:sp>
        <p:nvSpPr>
          <p:cNvPr id="7" name="矩形 6">
            <a:hlinkClick r:id="rId4" action="ppaction://hlinksldjump"/>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9" name="矩形 8"/>
          <p:cNvSpPr/>
          <p:nvPr/>
        </p:nvSpPr>
        <p:spPr>
          <a:xfrm>
            <a:off x="0" y="6054725"/>
            <a:ext cx="1774825" cy="53975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54277" name="标题 5"/>
          <p:cNvSpPr txBox="1"/>
          <p:nvPr/>
        </p:nvSpPr>
        <p:spPr>
          <a:xfrm>
            <a:off x="214313" y="6197600"/>
            <a:ext cx="1381125" cy="360363"/>
          </a:xfrm>
          <a:prstGeom prst="rect">
            <a:avLst/>
          </a:prstGeom>
          <a:noFill/>
          <a:ln w="9525">
            <a:noFill/>
          </a:ln>
        </p:spPr>
        <p:txBody>
          <a:bodyPr/>
          <a:lstStyle/>
          <a:p>
            <a:pPr algn="just" eaLnBrk="1" hangingPunct="1"/>
            <a:r>
              <a:rPr lang="zh-CN" altLang="en-US" sz="1200" b="1" dirty="0">
                <a:solidFill>
                  <a:schemeClr val="bg1"/>
                </a:solidFill>
                <a:latin typeface="微软雅黑" panose="020B0503020204020204" pitchFamily="34" charset="-122"/>
                <a:ea typeface="微软雅黑" panose="020B0503020204020204" pitchFamily="34" charset="-122"/>
                <a:sym typeface="华文细黑" panose="02010600040101010101" pitchFamily="2" charset="-122"/>
              </a:rPr>
              <a:t>建业里保护整治</a:t>
            </a:r>
            <a:endParaRPr lang="zh-CN" altLang="en-US" sz="1200" b="1" dirty="0">
              <a:solidFill>
                <a:schemeClr val="bg1"/>
              </a:solidFill>
              <a:latin typeface="微软雅黑" panose="020B0503020204020204" pitchFamily="34" charset="-122"/>
              <a:ea typeface="微软雅黑" panose="020B0503020204020204" pitchFamily="34" charset="-122"/>
              <a:sym typeface="华文细黑" panose="02010600040101010101" pitchFamily="2" charset="-122"/>
            </a:endParaRPr>
          </a:p>
        </p:txBody>
      </p:sp>
      <p:sp>
        <p:nvSpPr>
          <p:cNvPr id="21"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5" name="标题 2"/>
          <p:cNvSpPr>
            <a:spLocks noGrp="1"/>
          </p:cNvSpPr>
          <p:nvPr>
            <p:ph type="title"/>
          </p:nvPr>
        </p:nvSpPr>
        <p:spPr bwMode="auto">
          <a:xfrm>
            <a:off x="358775" y="719138"/>
            <a:ext cx="9675813" cy="731838"/>
          </a:xfrm>
          <a:ln>
            <a:noFill/>
            <a:miter lim="800000"/>
          </a:ln>
        </p:spPr>
        <p:txBody>
          <a:bodyPr wrap="square" lIns="91440" tIns="45720" rIns="91440" bIns="45720" numCol="1" anchor="t" anchorCtr="0" compatLnSpc="1"/>
          <a:lstStyle/>
          <a:p>
            <a:pPr marL="0" marR="0" lvl="0" indent="0" algn="l" defTabSz="457200" rtl="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战略主营产品</a:t>
            </a:r>
            <a:r>
              <a:rPr kumimoji="0" lang="en-US" altLang="zh-CN"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a:t>
            </a:r>
            <a:r>
              <a:rPr kumimoji="1" lang="zh-CN" altLang="en-US"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既有建筑改造、历史建筑保护与城市更新</a:t>
            </a:r>
            <a:br>
              <a:rPr kumimoji="1" lang="en-US" altLang="zh-CN"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br>
            <a:r>
              <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Unique Business—— </a:t>
            </a:r>
            <a:r>
              <a:rPr kumimoji="1" lang="en-US" altLang="zh-CN"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Existing Buildings Renovation </a:t>
            </a:r>
            <a:r>
              <a:rPr kumimoji="1" lang="en-US" altLang="zh-CN" sz="1600" b="1" i="0" u="none" strike="noStrike" kern="1200" cap="none" spc="0" normalizeH="0" baseline="0" noProof="0" dirty="0" smtClean="0">
                <a:ln>
                  <a:noFill/>
                </a:ln>
                <a:solidFill>
                  <a:srgbClr val="E11B22"/>
                </a:solidFill>
                <a:effectLst/>
                <a:uLnTx/>
                <a:uFillTx/>
                <a:latin typeface="Arial" panose="020B0604020202020204"/>
                <a:ea typeface="微软雅黑" panose="020B0503020204020204" pitchFamily="34" charset="-122"/>
                <a:cs typeface="Arial" panose="020B0604020202020204" pitchFamily="34" charset="0"/>
              </a:rPr>
              <a:t>Research &amp; Design</a:t>
            </a:r>
            <a:endParaRPr kumimoji="1" lang="zh-CN" altLang="en-US"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9"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0"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1"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4"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4"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5"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6"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4292" name="标题 2">
            <a:hlinkClick r:id="" action="ppaction://noaction"/>
          </p:cNvPr>
          <p:cNvSpPr txBox="1"/>
          <p:nvPr/>
        </p:nvSpPr>
        <p:spPr>
          <a:xfrm>
            <a:off x="10186988" y="152400"/>
            <a:ext cx="755650" cy="273050"/>
          </a:xfrm>
          <a:prstGeom prst="rect">
            <a:avLst/>
          </a:prstGeom>
          <a:solidFill>
            <a:srgbClr val="55C4C7"/>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既有更新</a:t>
            </a:r>
            <a:endParaRPr lang="zh-CN" altLang="en-US" sz="1000" dirty="0">
              <a:solidFill>
                <a:schemeClr val="bg1"/>
              </a:solidFill>
              <a:latin typeface="Arial" panose="020B0604020202020204" pitchFamily="34" charset="0"/>
              <a:ea typeface="微软雅黑" panose="020B0503020204020204" pitchFamily="34" charset="-122"/>
            </a:endParaRP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6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55299" name="Picture 1"/>
          <p:cNvPicPr>
            <a:picLocks noChangeAspect="1"/>
          </p:cNvPicPr>
          <p:nvPr/>
        </p:nvPicPr>
        <p:blipFill>
          <a:blip r:embed="rId1" cstate="screen"/>
          <a:stretch>
            <a:fillRect/>
          </a:stretch>
        </p:blipFill>
        <p:spPr>
          <a:xfrm>
            <a:off x="942975" y="1643063"/>
            <a:ext cx="3009900" cy="1868487"/>
          </a:xfrm>
          <a:prstGeom prst="rect">
            <a:avLst/>
          </a:prstGeom>
          <a:noFill/>
          <a:ln w="9525">
            <a:noFill/>
          </a:ln>
        </p:spPr>
      </p:pic>
      <p:sp>
        <p:nvSpPr>
          <p:cNvPr id="73732" name="文本框 2"/>
          <p:cNvSpPr txBox="1">
            <a:spLocks noChangeArrowheads="1"/>
          </p:cNvSpPr>
          <p:nvPr/>
        </p:nvSpPr>
        <p:spPr bwMode="auto">
          <a:xfrm>
            <a:off x="842963" y="3482975"/>
            <a:ext cx="3009900" cy="360363"/>
          </a:xfrm>
          <a:prstGeom prst="rect">
            <a:avLst/>
          </a:prstGeom>
          <a:noFill/>
          <a:ln w="9525">
            <a:noFill/>
            <a:miter lim="800000"/>
          </a:ln>
        </p:spPr>
        <p:txBody>
          <a:bodyPr/>
          <a:lstStyle/>
          <a:p>
            <a:pPr marR="0" defTabSz="457200">
              <a:buClrTx/>
              <a:buSzTx/>
              <a:buFontTx/>
              <a:buNone/>
              <a:defRPr/>
            </a:pPr>
            <a:r>
              <a:rPr kumimoji="0" lang="zh-CN" altLang="en-US" sz="10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思源黑体 CN Medium"/>
              </a:rPr>
              <a:t>上海养云安缦酒店设计（民居移建部分）</a:t>
            </a:r>
            <a:endParaRPr kumimoji="0" lang="zh-CN" altLang="zh-CN" sz="10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思源黑体 CN Medium"/>
            </a:endParaRPr>
          </a:p>
        </p:txBody>
      </p:sp>
      <p:pic>
        <p:nvPicPr>
          <p:cNvPr id="55301" name="Picture 2"/>
          <p:cNvPicPr>
            <a:picLocks noChangeAspect="1"/>
          </p:cNvPicPr>
          <p:nvPr/>
        </p:nvPicPr>
        <p:blipFill>
          <a:blip r:embed="rId2" cstate="screen"/>
          <a:stretch>
            <a:fillRect/>
          </a:stretch>
        </p:blipFill>
        <p:spPr>
          <a:xfrm>
            <a:off x="4456113" y="1643063"/>
            <a:ext cx="3114675" cy="1868487"/>
          </a:xfrm>
          <a:prstGeom prst="rect">
            <a:avLst/>
          </a:prstGeom>
          <a:noFill/>
          <a:ln w="9525">
            <a:noFill/>
          </a:ln>
        </p:spPr>
      </p:pic>
      <p:sp>
        <p:nvSpPr>
          <p:cNvPr id="73734" name="文本框 2"/>
          <p:cNvSpPr txBox="1">
            <a:spLocks noChangeArrowheads="1"/>
          </p:cNvSpPr>
          <p:nvPr/>
        </p:nvSpPr>
        <p:spPr bwMode="auto">
          <a:xfrm>
            <a:off x="4356100" y="3482975"/>
            <a:ext cx="3114675" cy="284163"/>
          </a:xfrm>
          <a:prstGeom prst="rect">
            <a:avLst/>
          </a:prstGeom>
          <a:noFill/>
          <a:ln w="9525">
            <a:noFill/>
            <a:miter lim="800000"/>
          </a:ln>
        </p:spPr>
        <p:txBody>
          <a:bodyPr/>
          <a:lstStyle/>
          <a:p>
            <a:pPr marR="0" defTabSz="457200">
              <a:buClrTx/>
              <a:buSzTx/>
              <a:buFontTx/>
              <a:buNone/>
              <a:defRPr/>
            </a:pPr>
            <a:r>
              <a:rPr kumimoji="0" lang="zh-CN" altLang="en-US" sz="10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思源黑体 CN Medium"/>
              </a:rPr>
              <a:t>安徽巢湖市中庙旅游区规划与建筑设计</a:t>
            </a:r>
            <a:endParaRPr kumimoji="0" lang="en-US" altLang="zh-CN" sz="10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思源黑体 CN Medium"/>
            </a:endParaRPr>
          </a:p>
          <a:p>
            <a:pPr marR="0" defTabSz="457200">
              <a:buClrTx/>
              <a:buSzTx/>
              <a:buFontTx/>
              <a:buNone/>
              <a:defRPr/>
            </a:pPr>
            <a:endParaRPr kumimoji="0" lang="en-US" altLang="zh-CN" sz="10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思源黑体 CN Medium"/>
            </a:endParaRPr>
          </a:p>
          <a:p>
            <a:pPr marR="0" defTabSz="457200">
              <a:buClrTx/>
              <a:buSzTx/>
              <a:buFontTx/>
              <a:buNone/>
              <a:defRPr/>
            </a:pPr>
            <a:endParaRPr kumimoji="0" lang="en-US" altLang="zh-CN" sz="10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思源黑体 CN Medium"/>
            </a:endParaRPr>
          </a:p>
        </p:txBody>
      </p:sp>
      <p:pic>
        <p:nvPicPr>
          <p:cNvPr id="55303" name="Picture 2"/>
          <p:cNvPicPr>
            <a:picLocks noChangeAspect="1"/>
          </p:cNvPicPr>
          <p:nvPr/>
        </p:nvPicPr>
        <p:blipFill>
          <a:blip r:embed="rId3" cstate="screen"/>
          <a:srcRect/>
          <a:stretch>
            <a:fillRect/>
          </a:stretch>
        </p:blipFill>
        <p:spPr>
          <a:xfrm>
            <a:off x="8128000" y="1643063"/>
            <a:ext cx="3105150" cy="1868487"/>
          </a:xfrm>
          <a:prstGeom prst="rect">
            <a:avLst/>
          </a:prstGeom>
          <a:noFill/>
          <a:ln w="9525">
            <a:noFill/>
          </a:ln>
        </p:spPr>
      </p:pic>
      <p:sp>
        <p:nvSpPr>
          <p:cNvPr id="73736" name="矩形 19"/>
          <p:cNvSpPr>
            <a:spLocks noChangeArrowheads="1"/>
          </p:cNvSpPr>
          <p:nvPr/>
        </p:nvSpPr>
        <p:spPr bwMode="auto">
          <a:xfrm>
            <a:off x="8027988" y="3454400"/>
            <a:ext cx="3105150" cy="246063"/>
          </a:xfrm>
          <a:prstGeom prst="rect">
            <a:avLst/>
          </a:prstGeom>
          <a:noFill/>
          <a:ln w="9525">
            <a:noFill/>
            <a:miter lim="800000"/>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经典特宋简"/>
              </a:rPr>
              <a:t>云南</a:t>
            </a:r>
            <a:r>
              <a:rPr kumimoji="0" lang="zh-CN" altLang="zh-CN" sz="10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经典特宋简"/>
              </a:rPr>
              <a:t>丽江玉龙县</a:t>
            </a:r>
            <a:r>
              <a:rPr kumimoji="0" lang="zh-CN" altLang="en-US" sz="10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经典特宋简"/>
              </a:rPr>
              <a:t>民俗文化街设计</a:t>
            </a:r>
            <a:endParaRPr kumimoji="0" lang="en-US" altLang="zh-CN" sz="10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经典特宋简"/>
            </a:endParaRPr>
          </a:p>
        </p:txBody>
      </p:sp>
      <p:pic>
        <p:nvPicPr>
          <p:cNvPr id="55305" name="Picture 2"/>
          <p:cNvPicPr>
            <a:picLocks noChangeAspect="1"/>
          </p:cNvPicPr>
          <p:nvPr/>
        </p:nvPicPr>
        <p:blipFill>
          <a:blip r:embed="rId4" cstate="screen"/>
          <a:srcRect/>
          <a:stretch>
            <a:fillRect/>
          </a:stretch>
        </p:blipFill>
        <p:spPr>
          <a:xfrm>
            <a:off x="950913" y="3856038"/>
            <a:ext cx="3008312" cy="2087562"/>
          </a:xfrm>
          <a:prstGeom prst="rect">
            <a:avLst/>
          </a:prstGeom>
          <a:noFill/>
          <a:ln w="9525">
            <a:noFill/>
          </a:ln>
        </p:spPr>
      </p:pic>
      <p:sp>
        <p:nvSpPr>
          <p:cNvPr id="73738" name="文本框 2"/>
          <p:cNvSpPr txBox="1">
            <a:spLocks noChangeArrowheads="1"/>
          </p:cNvSpPr>
          <p:nvPr/>
        </p:nvSpPr>
        <p:spPr bwMode="auto">
          <a:xfrm>
            <a:off x="842963" y="5922963"/>
            <a:ext cx="3008313" cy="215900"/>
          </a:xfrm>
          <a:prstGeom prst="rect">
            <a:avLst/>
          </a:prstGeom>
          <a:noFill/>
          <a:ln w="9525">
            <a:noFill/>
            <a:miter lim="800000"/>
          </a:ln>
        </p:spPr>
        <p:txBody>
          <a:bodyPr/>
          <a:lstStyle/>
          <a:p>
            <a:pPr marR="0" defTabSz="457200">
              <a:buClrTx/>
              <a:buSzTx/>
              <a:buFontTx/>
              <a:buNone/>
              <a:defRPr/>
            </a:pP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思源黑体 CN Medium"/>
              </a:rPr>
              <a:t>安徽合肥长临河古街规划与建筑设计</a:t>
            </a:r>
            <a:endParaRPr kumimoji="0" lang="zh-CN"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思源黑体 CN Medium"/>
            </a:endParaRPr>
          </a:p>
        </p:txBody>
      </p:sp>
      <p:pic>
        <p:nvPicPr>
          <p:cNvPr id="55307" name="Picture 3" descr="D:\20140626宁波月湖\ZL\5. 汇报文件\20141031\“宁波月湖二期马衙街以北概念方案设计_20141031”文件夹\Links\效果图\8-住宅竹庭.jpg"/>
          <p:cNvPicPr>
            <a:picLocks noChangeAspect="1"/>
          </p:cNvPicPr>
          <p:nvPr/>
        </p:nvPicPr>
        <p:blipFill>
          <a:blip r:embed="rId5" cstate="screen"/>
          <a:stretch>
            <a:fillRect/>
          </a:stretch>
        </p:blipFill>
        <p:spPr>
          <a:xfrm>
            <a:off x="4464050" y="3856038"/>
            <a:ext cx="3113088" cy="2087562"/>
          </a:xfrm>
          <a:prstGeom prst="rect">
            <a:avLst/>
          </a:prstGeom>
          <a:noFill/>
          <a:ln w="9525">
            <a:noFill/>
          </a:ln>
        </p:spPr>
      </p:pic>
      <p:sp>
        <p:nvSpPr>
          <p:cNvPr id="73740" name="矩形 23"/>
          <p:cNvSpPr>
            <a:spLocks noChangeArrowheads="1"/>
          </p:cNvSpPr>
          <p:nvPr/>
        </p:nvSpPr>
        <p:spPr bwMode="auto">
          <a:xfrm>
            <a:off x="4425950" y="5922963"/>
            <a:ext cx="3119438" cy="246063"/>
          </a:xfrm>
          <a:prstGeom prst="rect">
            <a:avLst/>
          </a:prstGeom>
          <a:noFill/>
          <a:ln w="9525">
            <a:noFill/>
            <a:miter lim="800000"/>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思源黑体 CN Medium"/>
              </a:rPr>
              <a:t>宁波天一阁月湖西区规划与建筑设计</a:t>
            </a:r>
            <a:endParaRPr kumimoji="0" lang="en-US" altLang="zh-CN" sz="10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思源黑体 CN Medium"/>
            </a:endParaRPr>
          </a:p>
        </p:txBody>
      </p:sp>
      <p:pic>
        <p:nvPicPr>
          <p:cNvPr id="55309" name="Picture 2" descr="C:\Users\zyx18782\Desktop\项目宣传册\c29danzhen_00038 1.jpg"/>
          <p:cNvPicPr>
            <a:picLocks noChangeAspect="1"/>
          </p:cNvPicPr>
          <p:nvPr/>
        </p:nvPicPr>
        <p:blipFill>
          <a:blip r:embed="rId6" cstate="screen"/>
          <a:srcRect/>
          <a:stretch>
            <a:fillRect/>
          </a:stretch>
        </p:blipFill>
        <p:spPr>
          <a:xfrm>
            <a:off x="8135938" y="3856038"/>
            <a:ext cx="3103562" cy="2087562"/>
          </a:xfrm>
          <a:prstGeom prst="rect">
            <a:avLst/>
          </a:prstGeom>
          <a:noFill/>
          <a:ln w="9525">
            <a:noFill/>
          </a:ln>
        </p:spPr>
      </p:pic>
      <p:sp>
        <p:nvSpPr>
          <p:cNvPr id="73742" name="矩形 25"/>
          <p:cNvSpPr>
            <a:spLocks noChangeArrowheads="1"/>
          </p:cNvSpPr>
          <p:nvPr/>
        </p:nvSpPr>
        <p:spPr bwMode="auto">
          <a:xfrm>
            <a:off x="8074025" y="5911850"/>
            <a:ext cx="3127375" cy="246063"/>
          </a:xfrm>
          <a:prstGeom prst="rect">
            <a:avLst/>
          </a:prstGeom>
          <a:noFill/>
          <a:ln w="9525">
            <a:noFill/>
            <a:miter lim="800000"/>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10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思源黑体 CN Medium"/>
              </a:rPr>
              <a:t>宁波市北仑区柴桥古镇保护与发展规划</a:t>
            </a:r>
            <a:endParaRPr kumimoji="0" lang="en-US" altLang="zh-CN" sz="10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思源黑体 CN Medium"/>
            </a:endParaRPr>
          </a:p>
        </p:txBody>
      </p:sp>
      <p:sp>
        <p:nvSpPr>
          <p:cNvPr id="27" name="文本框 2"/>
          <p:cNvSpPr txBox="1">
            <a:spLocks noChangeArrowheads="1"/>
          </p:cNvSpPr>
          <p:nvPr/>
        </p:nvSpPr>
        <p:spPr bwMode="auto">
          <a:xfrm>
            <a:off x="857250" y="6357938"/>
            <a:ext cx="9596438" cy="428625"/>
          </a:xfrm>
          <a:prstGeom prst="rect">
            <a:avLst/>
          </a:prstGeom>
          <a:noFill/>
          <a:ln w="9525">
            <a:noFill/>
            <a:miter lim="800000"/>
          </a:ln>
        </p:spPr>
        <p:txBody>
          <a:bodyPr/>
          <a:lstStyle/>
          <a:p>
            <a:pPr marR="0" defTabSz="457200">
              <a:lnSpc>
                <a:spcPct val="150000"/>
              </a:lnSpc>
              <a:buClrTx/>
              <a:buSzTx/>
              <a:buFontTx/>
              <a:buNone/>
              <a:defRPr/>
            </a:pPr>
            <a:r>
              <a:rPr kumimoji="0"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思源黑体 CN Medium" panose="020B0600000000000000" pitchFamily="34" charset="-122"/>
              </a:rPr>
              <a:t>目前，尚有瑞安集团蟠龙古镇新天地项目、上海浦东新区三林老街、上海嘉定区徐行镇特色风貌老街、浙江龙泉上垟青瓷小镇（国家级特色小镇）等项目在工作过程中。</a:t>
            </a:r>
            <a:endParaRPr kumimoji="0" lang="zh-CN"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思源黑体 CN Medium" panose="020B0600000000000000" pitchFamily="34" charset="-122"/>
            </a:endParaRPr>
          </a:p>
        </p:txBody>
      </p:sp>
      <p:sp>
        <p:nvSpPr>
          <p:cNvPr id="18" name="文本占位符 3"/>
          <p:cNvSpPr txBox="1"/>
          <p:nvPr/>
        </p:nvSpPr>
        <p:spPr>
          <a:xfrm>
            <a:off x="358775" y="165100"/>
            <a:ext cx="3095625" cy="273050"/>
          </a:xfrm>
          <a:prstGeom prst="rect">
            <a:avLst/>
          </a:prstGeom>
        </p:spPr>
        <p:txBody>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defRPr/>
            </a:pP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设计服务 </a:t>
            </a:r>
            <a:r>
              <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1" lang="zh-CN" altLang="en-US" sz="1400" b="0" i="0" u="none" strike="noStrike" kern="120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服务类型</a:t>
            </a:r>
            <a:endParaRPr kumimoji="1" lang="en-US" altLang="zh-CN" sz="14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华文细黑" panose="02010600040101010101" pitchFamily="2" charset="-122"/>
              <a:cs typeface="Arial" panose="020B0604020202020204" pitchFamily="34" charset="0"/>
            </a:endParaRPr>
          </a:p>
        </p:txBody>
      </p:sp>
      <p:sp>
        <p:nvSpPr>
          <p:cNvPr id="19" name="标题 2"/>
          <p:cNvSpPr>
            <a:spLocks noGrp="1"/>
          </p:cNvSpPr>
          <p:nvPr>
            <p:ph type="title"/>
          </p:nvPr>
        </p:nvSpPr>
        <p:spPr bwMode="auto">
          <a:xfrm>
            <a:off x="358775" y="719138"/>
            <a:ext cx="9675813" cy="731838"/>
          </a:xfrm>
          <a:ln>
            <a:noFill/>
            <a:miter lim="800000"/>
          </a:ln>
        </p:spPr>
        <p:txBody>
          <a:bodyPr wrap="square" lIns="91440" tIns="45720" rIns="91440" bIns="45720" numCol="1" anchor="t" anchorCtr="0" compatLnSpc="1"/>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战略主营产品</a:t>
            </a:r>
            <a:r>
              <a:rPr kumimoji="0" lang="en-US" altLang="zh-CN"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a:t>
            </a:r>
            <a:r>
              <a:rPr kumimoji="1" lang="zh-CN" altLang="en-US"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既有建筑改造、历史建筑保护与城市更新</a:t>
            </a:r>
            <a:br>
              <a:rPr kumimoji="1" lang="en-US" altLang="zh-CN"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br>
            <a:r>
              <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Unique Business—— </a:t>
            </a:r>
            <a:r>
              <a:rPr kumimoji="1" lang="en-US" altLang="zh-CN"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Existing Buildings Renovation </a:t>
            </a:r>
            <a:r>
              <a:rPr kumimoji="1" lang="en-US" altLang="zh-CN" sz="1600" b="1" i="0" u="none" strike="noStrike" kern="1200" cap="none" spc="0" normalizeH="0" baseline="0" noProof="0" dirty="0" smtClean="0">
                <a:ln>
                  <a:noFill/>
                </a:ln>
                <a:solidFill>
                  <a:srgbClr val="E11B22"/>
                </a:solidFill>
                <a:effectLst/>
                <a:uLnTx/>
                <a:uFillTx/>
                <a:latin typeface="Arial" panose="020B0604020202020204"/>
                <a:ea typeface="微软雅黑" panose="020B0503020204020204" pitchFamily="34" charset="-122"/>
                <a:cs typeface="Arial" panose="020B0604020202020204" pitchFamily="34" charset="0"/>
              </a:rPr>
              <a:t>Research &amp; Design</a:t>
            </a:r>
            <a:endParaRPr kumimoji="1" lang="zh-CN" altLang="en-US"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4"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5"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6"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7"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8"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9"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0"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1"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2"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4"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5326" name="标题 2">
            <a:hlinkClick r:id="" action="ppaction://noaction"/>
          </p:cNvPr>
          <p:cNvSpPr txBox="1"/>
          <p:nvPr/>
        </p:nvSpPr>
        <p:spPr>
          <a:xfrm>
            <a:off x="10186988" y="152400"/>
            <a:ext cx="755650" cy="273050"/>
          </a:xfrm>
          <a:prstGeom prst="rect">
            <a:avLst/>
          </a:prstGeom>
          <a:solidFill>
            <a:srgbClr val="55C4C7"/>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既有更新</a:t>
            </a:r>
            <a:endParaRPr lang="zh-CN" altLang="en-US" sz="1000" dirty="0">
              <a:solidFill>
                <a:schemeClr val="bg1"/>
              </a:solidFill>
              <a:latin typeface="Arial" panose="020B0604020202020204" pitchFamily="34" charset="0"/>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5"/>
          <p:cNvSpPr txBox="1"/>
          <p:nvPr/>
        </p:nvSpPr>
        <p:spPr>
          <a:xfrm>
            <a:off x="350838" y="719138"/>
            <a:ext cx="3152775" cy="731837"/>
          </a:xfrm>
          <a:prstGeom prst="rect">
            <a:avLst/>
          </a:prstGeom>
          <a:noFill/>
          <a:ln w="9525">
            <a:noFill/>
          </a:ln>
        </p:spPr>
        <p:txBody>
          <a:bodyPr/>
          <a:lstStyle/>
          <a:p>
            <a:pPr eaLnBrk="1" latinLnBrk="1" hangingPunct="1"/>
            <a:r>
              <a:rPr lang="zh-CN" altLang="en-US" b="1" dirty="0">
                <a:solidFill>
                  <a:srgbClr val="E11B22"/>
                </a:solidFill>
                <a:latin typeface="Arial" panose="020B0604020202020204" pitchFamily="34" charset="0"/>
                <a:ea typeface="微软雅黑" panose="020B0503020204020204" pitchFamily="34" charset="-122"/>
              </a:rPr>
              <a:t>全国化发展</a:t>
            </a:r>
            <a:br>
              <a:rPr lang="zh-CN" altLang="en-US" sz="1600" b="1" dirty="0">
                <a:solidFill>
                  <a:srgbClr val="E11B22"/>
                </a:solidFill>
                <a:latin typeface="Arial" panose="020B0604020202020204" pitchFamily="34" charset="0"/>
                <a:ea typeface="微软雅黑" panose="020B0503020204020204" pitchFamily="34" charset="-122"/>
              </a:rPr>
            </a:br>
            <a:r>
              <a:rPr lang="en-US" altLang="zh-CN" sz="1600" b="1" dirty="0">
                <a:solidFill>
                  <a:srgbClr val="E11B22"/>
                </a:solidFill>
                <a:latin typeface="Arial" panose="020B0604020202020204" pitchFamily="34" charset="0"/>
                <a:ea typeface="微软雅黑" panose="020B0503020204020204" pitchFamily="34" charset="-122"/>
              </a:rPr>
              <a:t>National Development</a:t>
            </a:r>
            <a:endParaRPr lang="zh-CN" altLang="en-US" sz="1600" b="1" dirty="0">
              <a:solidFill>
                <a:srgbClr val="E11B22"/>
              </a:solidFill>
              <a:latin typeface="Arial" panose="020B0604020202020204" pitchFamily="34" charset="0"/>
              <a:ea typeface="微软雅黑" panose="020B0503020204020204" pitchFamily="34" charset="-122"/>
            </a:endParaRPr>
          </a:p>
        </p:txBody>
      </p:sp>
      <p:sp>
        <p:nvSpPr>
          <p:cNvPr id="19" name="Rectangle 5"/>
          <p:cNvSpPr>
            <a:spLocks noChangeArrowheads="1"/>
          </p:cNvSpPr>
          <p:nvPr/>
        </p:nvSpPr>
        <p:spPr bwMode="auto">
          <a:xfrm>
            <a:off x="766763" y="1841500"/>
            <a:ext cx="2541588" cy="723900"/>
          </a:xfrm>
          <a:prstGeom prst="rect">
            <a:avLst/>
          </a:prstGeom>
          <a:noFill/>
          <a:ln w="9525">
            <a:noFill/>
            <a:miter lim="800000"/>
          </a:ln>
        </p:spPr>
        <p:txBody>
          <a:bodyPr/>
          <a:lstStyle/>
          <a:p>
            <a:pPr marL="0" marR="0" lvl="0" indent="0" algn="l" defTabSz="457200" rtl="0" eaLnBrk="1" fontAlgn="auto" latinLnBrk="0" hangingPunct="1">
              <a:lnSpc>
                <a:spcPct val="120000"/>
              </a:lnSpc>
              <a:spcBef>
                <a:spcPts val="0"/>
              </a:spcBef>
              <a:spcAft>
                <a:spcPts val="0"/>
              </a:spcAft>
              <a:buClrTx/>
              <a:buSzTx/>
              <a:buFontTx/>
              <a:buNone/>
              <a:defRPr/>
            </a:pPr>
            <a:endParaRPr kumimoji="1"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4341" name="Text Box 3"/>
          <p:cNvSpPr txBox="1">
            <a:spLocks noChangeArrowheads="1"/>
          </p:cNvSpPr>
          <p:nvPr/>
        </p:nvSpPr>
        <p:spPr bwMode="auto">
          <a:xfrm>
            <a:off x="766763" y="1360488"/>
            <a:ext cx="1665288" cy="1568450"/>
          </a:xfrm>
          <a:prstGeom prst="rect">
            <a:avLst/>
          </a:prstGeom>
          <a:noFill/>
          <a:ln w="9525">
            <a:noFill/>
            <a:miter lim="800000"/>
          </a:ln>
        </p:spPr>
        <p:txBody>
          <a:bodyPr>
            <a:spAutoFit/>
          </a:bodyPr>
          <a:lstStyle/>
          <a:p>
            <a:pPr marR="0" defTabSz="457200" eaLnBrk="1" latinLnBrk="1" hangingPunct="1">
              <a:lnSpc>
                <a:spcPct val="150000"/>
              </a:lnSpc>
              <a:buClrTx/>
              <a:buSzTx/>
              <a:buFontTx/>
              <a:buNone/>
              <a:defRPr/>
            </a:pPr>
            <a:r>
              <a:rPr kumimoji="1" lang="zh-CN" altLang="en-US" sz="1600" b="1" kern="1200" cap="none" spc="0" normalizeH="0" baseline="0" noProof="0" dirty="0">
                <a:solidFill>
                  <a:srgbClr val="E11B22"/>
                </a:solidFill>
                <a:latin typeface="微软雅黑" panose="020B0503020204020204" pitchFamily="34" charset="-122"/>
                <a:ea typeface="微软雅黑" panose="020B0503020204020204" pitchFamily="34" charset="-122"/>
                <a:cs typeface="+mn-cs"/>
              </a:rPr>
              <a:t>区域事业部</a:t>
            </a:r>
            <a:endParaRPr kumimoji="1" lang="en-US" altLang="zh-CN" sz="1600" b="1" kern="1200" cap="none" spc="0" normalizeH="0" baseline="0" noProof="0" dirty="0">
              <a:solidFill>
                <a:srgbClr val="E11B22"/>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东北区域事业部</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江苏区域事业部</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西南区域事业部</a:t>
            </a:r>
            <a:endPar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algn="l"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山东区域事业部</a:t>
            </a:r>
            <a:endPar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16" name="矩形 15">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4344" name="Text Box 3"/>
          <p:cNvSpPr txBox="1">
            <a:spLocks noChangeArrowheads="1"/>
          </p:cNvSpPr>
          <p:nvPr/>
        </p:nvSpPr>
        <p:spPr bwMode="auto">
          <a:xfrm>
            <a:off x="793750" y="2928938"/>
            <a:ext cx="1516063" cy="2554288"/>
          </a:xfrm>
          <a:prstGeom prst="rect">
            <a:avLst/>
          </a:prstGeom>
          <a:noFill/>
          <a:ln w="9525">
            <a:noFill/>
            <a:miter lim="800000"/>
          </a:ln>
        </p:spPr>
        <p:txBody>
          <a:bodyPr>
            <a:spAutoFit/>
          </a:bodyPr>
          <a:lstStyle/>
          <a:p>
            <a:pPr marR="0" defTabSz="457200" eaLnBrk="1" latinLnBrk="1" hangingPunct="1">
              <a:buClrTx/>
              <a:buSzTx/>
              <a:buFontTx/>
              <a:buNone/>
              <a:defRPr/>
            </a:pPr>
            <a:r>
              <a:rPr kumimoji="1" lang="zh-CN" altLang="en-US" sz="1600" b="1" kern="1200" cap="none" spc="0" normalizeH="0" baseline="0" noProof="0" dirty="0">
                <a:solidFill>
                  <a:srgbClr val="E11B22"/>
                </a:solidFill>
                <a:latin typeface="微软雅黑" panose="020B0503020204020204" pitchFamily="34" charset="-122"/>
                <a:ea typeface="微软雅黑" panose="020B0503020204020204" pitchFamily="34" charset="-122"/>
                <a:cs typeface="+mn-cs"/>
              </a:rPr>
              <a:t>办事处</a:t>
            </a:r>
            <a:endParaRPr kumimoji="1" lang="en-US" altLang="zh-CN" sz="1600" b="1" kern="1200" cap="none" spc="0" normalizeH="0" baseline="0" noProof="0" dirty="0">
              <a:solidFill>
                <a:srgbClr val="E11B22"/>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北京办事处</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天津办事处</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成都办事处</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青岛办事处</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南京办事处</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南宁办事处</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武汉办事处</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深圳办事处</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21" name="Rectangle 5"/>
          <p:cNvSpPr>
            <a:spLocks noChangeArrowheads="1"/>
          </p:cNvSpPr>
          <p:nvPr/>
        </p:nvSpPr>
        <p:spPr bwMode="auto">
          <a:xfrm>
            <a:off x="822325" y="5819775"/>
            <a:ext cx="1616075" cy="538163"/>
          </a:xfrm>
          <a:prstGeom prst="rect">
            <a:avLst/>
          </a:prstGeom>
          <a:noFill/>
          <a:ln w="9525">
            <a:noFill/>
            <a:miter lim="800000"/>
          </a:ln>
        </p:spPr>
        <p:txBody>
          <a:bodyPr/>
          <a:lstStyle/>
          <a:p>
            <a:pPr marL="0" marR="0" lvl="0" indent="0" algn="l" defTabSz="457200" rtl="0" eaLnBrk="1" fontAlgn="auto" latinLnBrk="0" hangingPunct="1">
              <a:lnSpc>
                <a:spcPct val="120000"/>
              </a:lnSpc>
              <a:spcBef>
                <a:spcPts val="0"/>
              </a:spcBef>
              <a:spcAft>
                <a:spcPts val="0"/>
              </a:spcAft>
              <a:buClrTx/>
              <a:buSzTx/>
              <a:buFontTx/>
              <a:buNone/>
              <a:defRPr/>
            </a:pPr>
            <a:endParaRPr kumimoji="1"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4346" name="Text Box 3"/>
          <p:cNvSpPr txBox="1">
            <a:spLocks noChangeArrowheads="1"/>
          </p:cNvSpPr>
          <p:nvPr/>
        </p:nvSpPr>
        <p:spPr bwMode="auto">
          <a:xfrm>
            <a:off x="766763" y="5500688"/>
            <a:ext cx="2273300" cy="1246188"/>
          </a:xfrm>
          <a:prstGeom prst="rect">
            <a:avLst/>
          </a:prstGeom>
          <a:noFill/>
          <a:ln w="9525">
            <a:noFill/>
            <a:miter lim="800000"/>
          </a:ln>
        </p:spPr>
        <p:txBody>
          <a:bodyPr>
            <a:spAutoFit/>
          </a:bodyPr>
          <a:lstStyle/>
          <a:p>
            <a:pPr marR="0" defTabSz="457200" eaLnBrk="1" latinLnBrk="1" hangingPunct="1">
              <a:lnSpc>
                <a:spcPct val="150000"/>
              </a:lnSpc>
              <a:buClrTx/>
              <a:buSzTx/>
              <a:buFontTx/>
              <a:buNone/>
              <a:defRPr/>
            </a:pPr>
            <a:r>
              <a:rPr kumimoji="1" lang="zh-CN" altLang="en-US" sz="1400" b="1" kern="1200" cap="none" spc="0" normalizeH="0" baseline="0" noProof="0" dirty="0">
                <a:solidFill>
                  <a:srgbClr val="E11B22"/>
                </a:solidFill>
                <a:latin typeface="微软雅黑" panose="020B0503020204020204" pitchFamily="34" charset="-122"/>
                <a:ea typeface="微软雅黑" panose="020B0503020204020204" pitchFamily="34" charset="-122"/>
                <a:cs typeface="+mn-cs"/>
              </a:rPr>
              <a:t>工程设计服务中心</a:t>
            </a:r>
            <a:endParaRPr kumimoji="1" lang="en-US" altLang="zh-CN" sz="1400" b="1" kern="1200" cap="none" spc="0" normalizeH="0" baseline="0" noProof="0" dirty="0">
              <a:solidFill>
                <a:srgbClr val="E11B22"/>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合肥服务中心</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长沙服务中心</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defTabSz="457200" eaLnBrk="1" fontAlgn="auto" hangingPunct="1">
              <a:lnSpc>
                <a:spcPct val="150000"/>
              </a:lnSpc>
              <a:spcBef>
                <a:spcPts val="0"/>
              </a:spcBef>
              <a:spcAft>
                <a:spcPts val="0"/>
              </a:spcAft>
              <a:buClrTx/>
              <a:buSzTx/>
              <a:buFontTx/>
              <a:buNone/>
              <a:defRPr/>
            </a:pPr>
            <a:r>
              <a:rPr kumimoji="1"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济南服务中心</a:t>
            </a:r>
            <a:endParaRPr kumimoji="1"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pic>
        <p:nvPicPr>
          <p:cNvPr id="13321" name="图片 29"/>
          <p:cNvPicPr>
            <a:picLocks noChangeAspect="1"/>
          </p:cNvPicPr>
          <p:nvPr/>
        </p:nvPicPr>
        <p:blipFill>
          <a:blip r:embed="rId1"/>
          <a:stretch>
            <a:fillRect/>
          </a:stretch>
        </p:blipFill>
        <p:spPr>
          <a:xfrm>
            <a:off x="3644900" y="730250"/>
            <a:ext cx="6481763" cy="5341938"/>
          </a:xfrm>
          <a:prstGeom prst="rect">
            <a:avLst/>
          </a:prstGeom>
          <a:noFill/>
          <a:ln w="9525">
            <a:noFill/>
          </a:ln>
        </p:spPr>
      </p:pic>
      <p:grpSp>
        <p:nvGrpSpPr>
          <p:cNvPr id="2" name="组合 46"/>
          <p:cNvGrpSpPr/>
          <p:nvPr/>
        </p:nvGrpSpPr>
        <p:grpSpPr>
          <a:xfrm>
            <a:off x="9550400" y="730250"/>
            <a:ext cx="1150938" cy="1735138"/>
            <a:chOff x="9199098" y="584043"/>
            <a:chExt cx="1152128" cy="1734697"/>
          </a:xfrm>
        </p:grpSpPr>
        <p:pic>
          <p:nvPicPr>
            <p:cNvPr id="13351" name="图片 3"/>
            <p:cNvPicPr>
              <a:picLocks noChangeAspect="1"/>
            </p:cNvPicPr>
            <p:nvPr/>
          </p:nvPicPr>
          <p:blipFill>
            <a:blip r:embed="rId2"/>
            <a:stretch>
              <a:fillRect/>
            </a:stretch>
          </p:blipFill>
          <p:spPr>
            <a:xfrm>
              <a:off x="9199098" y="584043"/>
              <a:ext cx="1152128" cy="1734697"/>
            </a:xfrm>
            <a:prstGeom prst="rect">
              <a:avLst/>
            </a:prstGeom>
            <a:noFill/>
            <a:ln w="9525">
              <a:noFill/>
            </a:ln>
          </p:spPr>
        </p:pic>
        <p:sp>
          <p:nvSpPr>
            <p:cNvPr id="18" name="矩形 17"/>
            <p:cNvSpPr/>
            <p:nvPr/>
          </p:nvSpPr>
          <p:spPr>
            <a:xfrm>
              <a:off x="9199098" y="2071153"/>
              <a:ext cx="540308" cy="144425"/>
            </a:xfrm>
            <a:prstGeom prst="rect">
              <a:avLst/>
            </a:prstGeom>
            <a:solidFill>
              <a:srgbClr val="E11B2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大连绿地</a:t>
              </a:r>
              <a:endPar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13323" name="组合 41"/>
          <p:cNvGrpSpPr/>
          <p:nvPr/>
        </p:nvGrpSpPr>
        <p:grpSpPr>
          <a:xfrm>
            <a:off x="3665538" y="1495425"/>
            <a:ext cx="2232025" cy="1252538"/>
            <a:chOff x="3315191" y="1350156"/>
            <a:chExt cx="2231169" cy="1252092"/>
          </a:xfrm>
        </p:grpSpPr>
        <p:pic>
          <p:nvPicPr>
            <p:cNvPr id="13349" name="图片 42"/>
            <p:cNvPicPr>
              <a:picLocks noChangeAspect="1"/>
            </p:cNvPicPr>
            <p:nvPr/>
          </p:nvPicPr>
          <p:blipFill>
            <a:blip r:embed="rId3" cstate="screen"/>
            <a:stretch>
              <a:fillRect/>
            </a:stretch>
          </p:blipFill>
          <p:spPr>
            <a:xfrm>
              <a:off x="3315191" y="1350156"/>
              <a:ext cx="2231169" cy="1251298"/>
            </a:xfrm>
            <a:prstGeom prst="rect">
              <a:avLst/>
            </a:prstGeom>
            <a:noFill/>
            <a:ln w="9525">
              <a:noFill/>
            </a:ln>
          </p:spPr>
        </p:pic>
        <p:sp>
          <p:nvSpPr>
            <p:cNvPr id="23" name="矩形 22"/>
            <p:cNvSpPr/>
            <p:nvPr/>
          </p:nvSpPr>
          <p:spPr bwMode="auto">
            <a:xfrm>
              <a:off x="3315191" y="2457836"/>
              <a:ext cx="1482156" cy="144412"/>
            </a:xfrm>
            <a:prstGeom prst="rect">
              <a:avLst/>
            </a:prstGeom>
            <a:solidFill>
              <a:srgbClr val="E11B2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乌鲁木齐高铁枢纽综合服务中心</a:t>
              </a:r>
              <a:endPar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4" name="组合 44"/>
          <p:cNvGrpSpPr/>
          <p:nvPr/>
        </p:nvGrpSpPr>
        <p:grpSpPr>
          <a:xfrm>
            <a:off x="5654675" y="4283075"/>
            <a:ext cx="1228725" cy="1644650"/>
            <a:chOff x="5303044" y="4137025"/>
            <a:chExt cx="1228725" cy="1644650"/>
          </a:xfrm>
        </p:grpSpPr>
        <p:pic>
          <p:nvPicPr>
            <p:cNvPr id="13347" name="图片 5"/>
            <p:cNvPicPr>
              <a:picLocks noChangeAspect="1"/>
            </p:cNvPicPr>
            <p:nvPr/>
          </p:nvPicPr>
          <p:blipFill>
            <a:blip r:embed="rId4"/>
            <a:stretch>
              <a:fillRect/>
            </a:stretch>
          </p:blipFill>
          <p:spPr>
            <a:xfrm>
              <a:off x="5303044" y="4137025"/>
              <a:ext cx="1228725" cy="1644650"/>
            </a:xfrm>
            <a:prstGeom prst="rect">
              <a:avLst/>
            </a:prstGeom>
            <a:noFill/>
            <a:ln w="9525">
              <a:noFill/>
            </a:ln>
          </p:spPr>
        </p:pic>
        <p:sp>
          <p:nvSpPr>
            <p:cNvPr id="26" name="矩形 25"/>
            <p:cNvSpPr/>
            <p:nvPr/>
          </p:nvSpPr>
          <p:spPr bwMode="auto">
            <a:xfrm>
              <a:off x="5303044" y="5535613"/>
              <a:ext cx="720725" cy="142875"/>
            </a:xfrm>
            <a:prstGeom prst="rect">
              <a:avLst/>
            </a:prstGeom>
            <a:solidFill>
              <a:srgbClr val="E11B2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昆钢科技大厦</a:t>
              </a:r>
              <a:endPar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5" name="组合 47"/>
          <p:cNvGrpSpPr/>
          <p:nvPr/>
        </p:nvGrpSpPr>
        <p:grpSpPr>
          <a:xfrm>
            <a:off x="3070225" y="4214813"/>
            <a:ext cx="2446338" cy="1030287"/>
            <a:chOff x="2719388" y="4069556"/>
            <a:chExt cx="2445547" cy="1029481"/>
          </a:xfrm>
        </p:grpSpPr>
        <p:pic>
          <p:nvPicPr>
            <p:cNvPr id="13345" name="图片 48"/>
            <p:cNvPicPr>
              <a:picLocks noChangeAspect="1"/>
            </p:cNvPicPr>
            <p:nvPr/>
          </p:nvPicPr>
          <p:blipFill>
            <a:blip r:embed="rId5" cstate="screen"/>
            <a:stretch>
              <a:fillRect/>
            </a:stretch>
          </p:blipFill>
          <p:spPr>
            <a:xfrm>
              <a:off x="2719388" y="4069556"/>
              <a:ext cx="2445547" cy="1029481"/>
            </a:xfrm>
            <a:prstGeom prst="rect">
              <a:avLst/>
            </a:prstGeom>
            <a:noFill/>
            <a:ln w="9525">
              <a:noFill/>
            </a:ln>
          </p:spPr>
        </p:pic>
        <p:sp>
          <p:nvSpPr>
            <p:cNvPr id="29" name="矩形 28"/>
            <p:cNvSpPr/>
            <p:nvPr/>
          </p:nvSpPr>
          <p:spPr bwMode="auto">
            <a:xfrm>
              <a:off x="2722562" y="4956274"/>
              <a:ext cx="1066455" cy="142763"/>
            </a:xfrm>
            <a:prstGeom prst="rect">
              <a:avLst/>
            </a:prstGeom>
            <a:solidFill>
              <a:srgbClr val="E11B2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拉萨香格里拉大酒店</a:t>
              </a:r>
              <a:endPar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6" name="组合 43"/>
          <p:cNvGrpSpPr/>
          <p:nvPr/>
        </p:nvGrpSpPr>
        <p:grpSpPr>
          <a:xfrm>
            <a:off x="8534400" y="4899025"/>
            <a:ext cx="2517775" cy="1035050"/>
            <a:chOff x="8184232" y="4752257"/>
            <a:chExt cx="2517157" cy="1035897"/>
          </a:xfrm>
        </p:grpSpPr>
        <p:pic>
          <p:nvPicPr>
            <p:cNvPr id="13343" name="图片 7"/>
            <p:cNvPicPr>
              <a:picLocks noChangeAspect="1"/>
            </p:cNvPicPr>
            <p:nvPr/>
          </p:nvPicPr>
          <p:blipFill>
            <a:blip r:embed="rId6"/>
            <a:stretch>
              <a:fillRect/>
            </a:stretch>
          </p:blipFill>
          <p:spPr>
            <a:xfrm>
              <a:off x="8184232" y="4752257"/>
              <a:ext cx="2517157" cy="1035897"/>
            </a:xfrm>
            <a:prstGeom prst="rect">
              <a:avLst/>
            </a:prstGeom>
            <a:noFill/>
            <a:ln w="9525">
              <a:noFill/>
            </a:ln>
          </p:spPr>
        </p:pic>
        <p:sp>
          <p:nvSpPr>
            <p:cNvPr id="32" name="矩形 31"/>
            <p:cNvSpPr/>
            <p:nvPr/>
          </p:nvSpPr>
          <p:spPr>
            <a:xfrm>
              <a:off x="8184232" y="5535535"/>
              <a:ext cx="720548" cy="142992"/>
            </a:xfrm>
            <a:prstGeom prst="rect">
              <a:avLst/>
            </a:prstGeom>
            <a:solidFill>
              <a:srgbClr val="E11B2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深圳紫荆山庄</a:t>
              </a:r>
              <a:endPar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组合 53"/>
          <p:cNvGrpSpPr/>
          <p:nvPr/>
        </p:nvGrpSpPr>
        <p:grpSpPr>
          <a:xfrm>
            <a:off x="7161213" y="3074988"/>
            <a:ext cx="1143000" cy="1547812"/>
            <a:chOff x="6810375" y="2928938"/>
            <a:chExt cx="1143000" cy="1547812"/>
          </a:xfrm>
        </p:grpSpPr>
        <p:pic>
          <p:nvPicPr>
            <p:cNvPr id="13341" name="图片占位符 16" descr="武汉王家墩中央商务区.jpg"/>
            <p:cNvPicPr>
              <a:picLocks noChangeAspect="1"/>
            </p:cNvPicPr>
            <p:nvPr/>
          </p:nvPicPr>
          <p:blipFill>
            <a:blip r:embed="rId7" cstate="screen"/>
            <a:srcRect l="-7370"/>
            <a:stretch>
              <a:fillRect/>
            </a:stretch>
          </p:blipFill>
          <p:spPr>
            <a:xfrm>
              <a:off x="6810375" y="2928938"/>
              <a:ext cx="1143000" cy="1547812"/>
            </a:xfrm>
            <a:prstGeom prst="rect">
              <a:avLst/>
            </a:prstGeom>
            <a:noFill/>
            <a:ln w="9525">
              <a:noFill/>
            </a:ln>
          </p:spPr>
        </p:pic>
        <p:sp>
          <p:nvSpPr>
            <p:cNvPr id="35" name="矩形 34"/>
            <p:cNvSpPr/>
            <p:nvPr/>
          </p:nvSpPr>
          <p:spPr bwMode="auto">
            <a:xfrm>
              <a:off x="6888162" y="4249738"/>
              <a:ext cx="720725" cy="142875"/>
            </a:xfrm>
            <a:prstGeom prst="rect">
              <a:avLst/>
            </a:prstGeom>
            <a:solidFill>
              <a:srgbClr val="E11B2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武汉世贸中心</a:t>
              </a:r>
              <a:endPar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47"/>
          <p:cNvGrpSpPr/>
          <p:nvPr/>
        </p:nvGrpSpPr>
        <p:grpSpPr>
          <a:xfrm>
            <a:off x="6662738" y="1600200"/>
            <a:ext cx="1949450" cy="1147763"/>
            <a:chOff x="6311578" y="1454861"/>
            <a:chExt cx="1949607" cy="1147034"/>
          </a:xfrm>
        </p:grpSpPr>
        <p:pic>
          <p:nvPicPr>
            <p:cNvPr id="13339" name="图片 10"/>
            <p:cNvPicPr>
              <a:picLocks noChangeAspect="1"/>
            </p:cNvPicPr>
            <p:nvPr/>
          </p:nvPicPr>
          <p:blipFill>
            <a:blip r:embed="rId8"/>
            <a:stretch>
              <a:fillRect/>
            </a:stretch>
          </p:blipFill>
          <p:spPr>
            <a:xfrm>
              <a:off x="6311578" y="1454861"/>
              <a:ext cx="1949607" cy="1147034"/>
            </a:xfrm>
            <a:prstGeom prst="rect">
              <a:avLst/>
            </a:prstGeom>
            <a:noFill/>
            <a:ln w="9525">
              <a:noFill/>
            </a:ln>
          </p:spPr>
        </p:pic>
        <p:sp>
          <p:nvSpPr>
            <p:cNvPr id="38" name="矩形 37"/>
            <p:cNvSpPr/>
            <p:nvPr/>
          </p:nvSpPr>
          <p:spPr>
            <a:xfrm>
              <a:off x="6311578" y="2357575"/>
              <a:ext cx="468350" cy="144370"/>
            </a:xfrm>
            <a:prstGeom prst="rect">
              <a:avLst/>
            </a:prstGeom>
            <a:solidFill>
              <a:srgbClr val="E11B2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中组部</a:t>
              </a:r>
              <a:endPar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9" name="组合 44"/>
          <p:cNvGrpSpPr/>
          <p:nvPr/>
        </p:nvGrpSpPr>
        <p:grpSpPr>
          <a:xfrm>
            <a:off x="9085263" y="3060700"/>
            <a:ext cx="2082800" cy="1079500"/>
            <a:chOff x="8733688" y="2914454"/>
            <a:chExt cx="2082944" cy="1080120"/>
          </a:xfrm>
        </p:grpSpPr>
        <p:pic>
          <p:nvPicPr>
            <p:cNvPr id="13337" name="图片 11"/>
            <p:cNvPicPr>
              <a:picLocks noChangeAspect="1"/>
            </p:cNvPicPr>
            <p:nvPr/>
          </p:nvPicPr>
          <p:blipFill>
            <a:blip r:embed="rId9" cstate="screen"/>
            <a:srcRect/>
            <a:stretch>
              <a:fillRect/>
            </a:stretch>
          </p:blipFill>
          <p:spPr>
            <a:xfrm>
              <a:off x="8733689" y="2914454"/>
              <a:ext cx="2082943" cy="1080120"/>
            </a:xfrm>
            <a:prstGeom prst="rect">
              <a:avLst/>
            </a:prstGeom>
            <a:noFill/>
            <a:ln w="9525">
              <a:noFill/>
            </a:ln>
          </p:spPr>
        </p:pic>
        <p:sp>
          <p:nvSpPr>
            <p:cNvPr id="41" name="矩形 40"/>
            <p:cNvSpPr/>
            <p:nvPr/>
          </p:nvSpPr>
          <p:spPr>
            <a:xfrm>
              <a:off x="8733688" y="3749959"/>
              <a:ext cx="1079575" cy="142957"/>
            </a:xfrm>
            <a:prstGeom prst="rect">
              <a:avLst/>
            </a:prstGeom>
            <a:solidFill>
              <a:srgbClr val="E11B2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梅赛德斯奔驰文化中心</a:t>
              </a:r>
              <a:endPar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10" name="组合 41"/>
          <p:cNvGrpSpPr/>
          <p:nvPr/>
        </p:nvGrpSpPr>
        <p:grpSpPr>
          <a:xfrm>
            <a:off x="5283200" y="2998788"/>
            <a:ext cx="1720850" cy="1089025"/>
            <a:chOff x="4932428" y="2852936"/>
            <a:chExt cx="1721275" cy="1088707"/>
          </a:xfrm>
        </p:grpSpPr>
        <p:pic>
          <p:nvPicPr>
            <p:cNvPr id="13335" name="图片 37"/>
            <p:cNvPicPr>
              <a:picLocks noChangeAspect="1"/>
            </p:cNvPicPr>
            <p:nvPr/>
          </p:nvPicPr>
          <p:blipFill>
            <a:blip r:embed="rId10"/>
            <a:stretch>
              <a:fillRect/>
            </a:stretch>
          </p:blipFill>
          <p:spPr>
            <a:xfrm>
              <a:off x="4932428" y="2852936"/>
              <a:ext cx="1721275" cy="1088707"/>
            </a:xfrm>
            <a:prstGeom prst="rect">
              <a:avLst/>
            </a:prstGeom>
            <a:noFill/>
            <a:ln w="9525">
              <a:noFill/>
            </a:ln>
          </p:spPr>
        </p:pic>
        <p:sp>
          <p:nvSpPr>
            <p:cNvPr id="44" name="矩形 43"/>
            <p:cNvSpPr/>
            <p:nvPr/>
          </p:nvSpPr>
          <p:spPr>
            <a:xfrm>
              <a:off x="4946720" y="3714696"/>
              <a:ext cx="1008311" cy="179336"/>
            </a:xfrm>
            <a:prstGeom prst="rect">
              <a:avLst/>
            </a:prstGeom>
            <a:solidFill>
              <a:srgbClr val="E11B2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成都大魔方演艺中心</a:t>
              </a:r>
              <a:endParaRPr kumimoji="1" lang="zh-CN" altLang="en-US" sz="7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40" name="文本占位符 4"/>
          <p:cNvSpPr>
            <a:spLocks noGrp="1"/>
          </p:cNvSpPr>
          <p:nvPr>
            <p:ph type="body" sz="quarter" idx="4294967295"/>
          </p:nvPr>
        </p:nvSpPr>
        <p:spPr>
          <a:xfrm>
            <a:off x="350838" y="165100"/>
            <a:ext cx="3557588" cy="273050"/>
          </a:xfrm>
          <a:prstGeom prst="rect">
            <a:avLst/>
          </a:prstGeom>
        </p:spPr>
        <p:txBody>
          <a:bodyPr/>
          <a:lstStyle>
            <a:lvl1pPr lvl="0">
              <a:defRPr sz="2400"/>
            </a:lvl1pPr>
            <a:lvl2pPr lvl="1">
              <a:defRPr sz="2000"/>
            </a:lvl2pPr>
            <a:lvl3pPr lvl="2">
              <a:defRPr sz="1800"/>
            </a:lvl3pPr>
            <a:lvl4pPr lvl="3">
              <a:defRPr sz="1600"/>
            </a:lvl4pPr>
            <a:lvl5pPr lvl="4">
              <a:defRPr sz="1600"/>
            </a:lvl5pPr>
          </a:lstStyle>
          <a:p>
            <a:pPr lvl="0" eaLnBrk="1" hangingPunct="1">
              <a:buNone/>
            </a:pPr>
            <a:r>
              <a:rPr lang="zh-CN" altLang="en-US" sz="1400" dirty="0">
                <a:solidFill>
                  <a:srgbClr val="404040"/>
                </a:solidFill>
                <a:latin typeface="微软雅黑" panose="020B0503020204020204" pitchFamily="34" charset="-122"/>
                <a:ea typeface="微软雅黑" panose="020B0503020204020204" pitchFamily="34" charset="-122"/>
              </a:rPr>
              <a:t>企业概况</a:t>
            </a:r>
            <a:r>
              <a:rPr lang="en-US" altLang="zh-CN" sz="1400" dirty="0">
                <a:solidFill>
                  <a:srgbClr val="404040"/>
                </a:solidFill>
                <a:latin typeface="微软雅黑" panose="020B0503020204020204" pitchFamily="34" charset="-122"/>
                <a:ea typeface="微软雅黑" panose="020B0503020204020204" pitchFamily="34" charset="-122"/>
              </a:rPr>
              <a:t>  General Information</a:t>
            </a:r>
            <a:endParaRPr lang="zh-CN" altLang="en-US" sz="1400" dirty="0">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hlinkClick r:id="rId1" action="ppaction://hlinksldjump"/>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1"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grpSp>
        <p:nvGrpSpPr>
          <p:cNvPr id="56324" name="组合 28"/>
          <p:cNvGrpSpPr/>
          <p:nvPr/>
        </p:nvGrpSpPr>
        <p:grpSpPr>
          <a:xfrm>
            <a:off x="2952750" y="2687638"/>
            <a:ext cx="9223375" cy="4170362"/>
            <a:chOff x="217253" y="1450975"/>
            <a:chExt cx="11959666" cy="5407025"/>
          </a:xfrm>
        </p:grpSpPr>
        <p:pic>
          <p:nvPicPr>
            <p:cNvPr id="56342" name="Picture 2"/>
            <p:cNvPicPr>
              <a:picLocks noChangeAspect="1"/>
            </p:cNvPicPr>
            <p:nvPr/>
          </p:nvPicPr>
          <p:blipFill>
            <a:blip r:embed="rId2"/>
            <a:stretch>
              <a:fillRect/>
            </a:stretch>
          </p:blipFill>
          <p:spPr>
            <a:xfrm>
              <a:off x="217253" y="1450975"/>
              <a:ext cx="7593259" cy="5407025"/>
            </a:xfrm>
            <a:prstGeom prst="rect">
              <a:avLst/>
            </a:prstGeom>
            <a:noFill/>
            <a:ln w="9525">
              <a:noFill/>
            </a:ln>
          </p:spPr>
        </p:pic>
        <p:pic>
          <p:nvPicPr>
            <p:cNvPr id="56343" name="Picture 3"/>
            <p:cNvPicPr>
              <a:picLocks noChangeAspect="1"/>
            </p:cNvPicPr>
            <p:nvPr/>
          </p:nvPicPr>
          <p:blipFill>
            <a:blip r:embed="rId3" cstate="screen"/>
            <a:stretch>
              <a:fillRect/>
            </a:stretch>
          </p:blipFill>
          <p:spPr>
            <a:xfrm>
              <a:off x="7854156" y="1450975"/>
              <a:ext cx="4322763" cy="3052762"/>
            </a:xfrm>
            <a:prstGeom prst="rect">
              <a:avLst/>
            </a:prstGeom>
            <a:noFill/>
            <a:ln w="9525">
              <a:noFill/>
            </a:ln>
          </p:spPr>
        </p:pic>
        <p:pic>
          <p:nvPicPr>
            <p:cNvPr id="56344" name="Picture 4"/>
            <p:cNvPicPr>
              <a:picLocks noChangeAspect="1"/>
            </p:cNvPicPr>
            <p:nvPr/>
          </p:nvPicPr>
          <p:blipFill>
            <a:blip r:embed="rId4" cstate="screen"/>
            <a:stretch>
              <a:fillRect/>
            </a:stretch>
          </p:blipFill>
          <p:spPr>
            <a:xfrm>
              <a:off x="7854156" y="4546600"/>
              <a:ext cx="4322763" cy="2311400"/>
            </a:xfrm>
            <a:prstGeom prst="rect">
              <a:avLst/>
            </a:prstGeom>
            <a:noFill/>
            <a:ln w="9525">
              <a:noFill/>
            </a:ln>
          </p:spPr>
        </p:pic>
      </p:grpSp>
      <p:sp>
        <p:nvSpPr>
          <p:cNvPr id="30" name="矩形 29"/>
          <p:cNvSpPr/>
          <p:nvPr/>
        </p:nvSpPr>
        <p:spPr>
          <a:xfrm>
            <a:off x="2952750" y="2928938"/>
            <a:ext cx="2909888" cy="53975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56326" name="标题 5"/>
          <p:cNvSpPr txBox="1"/>
          <p:nvPr/>
        </p:nvSpPr>
        <p:spPr>
          <a:xfrm>
            <a:off x="2952750" y="3055938"/>
            <a:ext cx="2909888" cy="395287"/>
          </a:xfrm>
          <a:prstGeom prst="rect">
            <a:avLst/>
          </a:prstGeom>
          <a:noFill/>
          <a:ln w="9525">
            <a:noFill/>
          </a:ln>
        </p:spPr>
        <p:txBody>
          <a:bodyPr/>
          <a:lstStyle/>
          <a:p>
            <a:pPr algn="ctr" eaLnBrk="1" hangingPunct="1"/>
            <a:r>
              <a:rPr lang="zh-CN" altLang="en-US" sz="1200" b="1" dirty="0">
                <a:solidFill>
                  <a:schemeClr val="bg1"/>
                </a:solidFill>
                <a:latin typeface="微软雅黑" panose="020B0503020204020204" pitchFamily="34" charset="-122"/>
                <a:ea typeface="微软雅黑" panose="020B0503020204020204" pitchFamily="34" charset="-122"/>
              </a:rPr>
              <a:t>黄浦区</a:t>
            </a:r>
            <a:r>
              <a:rPr lang="en-US" altLang="zh-CN" sz="1200" b="1" dirty="0">
                <a:solidFill>
                  <a:schemeClr val="bg1"/>
                </a:solidFill>
                <a:latin typeface="微软雅黑" panose="020B0503020204020204" pitchFamily="34" charset="-122"/>
                <a:ea typeface="微软雅黑" panose="020B0503020204020204" pitchFamily="34" charset="-122"/>
              </a:rPr>
              <a:t>160</a:t>
            </a:r>
            <a:r>
              <a:rPr lang="zh-CN" altLang="en-US" sz="1200" b="1" dirty="0">
                <a:solidFill>
                  <a:schemeClr val="bg1"/>
                </a:solidFill>
                <a:latin typeface="微软雅黑" panose="020B0503020204020204" pitchFamily="34" charset="-122"/>
                <a:ea typeface="微软雅黑" panose="020B0503020204020204" pitchFamily="34" charset="-122"/>
              </a:rPr>
              <a:t>街坊保护性综合改造项目</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2" name="Rectangle 2"/>
          <p:cNvSpPr>
            <a:spLocks noChangeArrowheads="1"/>
          </p:cNvSpPr>
          <p:nvPr/>
        </p:nvSpPr>
        <p:spPr bwMode="auto">
          <a:xfrm>
            <a:off x="252413" y="2857500"/>
            <a:ext cx="2555875" cy="1631950"/>
          </a:xfrm>
          <a:prstGeom prst="rect">
            <a:avLst/>
          </a:prstGeom>
          <a:noFill/>
          <a:ln w="9525">
            <a:noFill/>
            <a:miter lim="800000"/>
          </a:ln>
        </p:spPr>
        <p:txBody>
          <a:bodyPr>
            <a:spAutoFit/>
          </a:bodyPr>
          <a:lstStyle/>
          <a:p>
            <a:pPr marL="0" marR="0" lvl="0" indent="0" algn="l" defTabSz="457200" rtl="0" eaLnBrk="0" fontAlgn="base" latinLnBrk="0" hangingPunct="0">
              <a:lnSpc>
                <a:spcPct val="150000"/>
              </a:lnSpc>
              <a:spcBef>
                <a:spcPts val="600"/>
              </a:spcBef>
              <a:spcAft>
                <a:spcPct val="0"/>
              </a:spcAft>
              <a:buClrTx/>
              <a:buSzTx/>
              <a:buFontTx/>
              <a:buNone/>
              <a:defRPr/>
            </a:pP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 </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位于外滩历史文化风貌区范围内。</a:t>
            </a:r>
            <a:endPar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endParaRPr>
          </a:p>
          <a:p>
            <a:pPr marL="0" marR="0" lvl="0" indent="0" algn="l" defTabSz="457200" rtl="0" eaLnBrk="0" fontAlgn="base" latinLnBrk="0" hangingPunct="0">
              <a:lnSpc>
                <a:spcPct val="150000"/>
              </a:lnSpc>
              <a:spcBef>
                <a:spcPts val="600"/>
              </a:spcBef>
              <a:spcAft>
                <a:spcPct val="0"/>
              </a:spcAft>
              <a:buClrTx/>
              <a:buSzTx/>
              <a:buFontTx/>
              <a:buNone/>
              <a:defRPr/>
            </a:pP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 </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街区内目前主要建筑有老工部局大楼、</a:t>
            </a:r>
            <a:b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b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  </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消防局、红楼、黄楼及零星建筑，  </a:t>
            </a:r>
            <a:b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b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  </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原操练厅（暨市府礼堂）曾火灾烧毁后空</a:t>
            </a:r>
            <a:b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b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  </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地一直用为停车场。</a:t>
            </a:r>
            <a:endPar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endParaRPr>
          </a:p>
          <a:p>
            <a:pPr marL="0" marR="0" lvl="0" indent="0" algn="l" defTabSz="457200" rtl="0" eaLnBrk="0" fontAlgn="base" latinLnBrk="0" hangingPunct="0">
              <a:lnSpc>
                <a:spcPct val="150000"/>
              </a:lnSpc>
              <a:spcBef>
                <a:spcPts val="600"/>
              </a:spcBef>
              <a:spcAft>
                <a:spcPct val="0"/>
              </a:spcAft>
              <a:buClrTx/>
              <a:buSzTx/>
              <a:buFontTx/>
              <a:buNone/>
              <a:defRPr/>
            </a:pPr>
            <a:r>
              <a:rPr kumimoji="0" lang="en-US" altLang="zh-CN"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 </a:t>
            </a:r>
            <a:r>
              <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rPr>
              <a:t>拟通过打造围合式街区恢复历史肌理。</a:t>
            </a:r>
            <a:endParaRPr kumimoji="0" lang="zh-CN" altLang="en-US" sz="1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仿宋_GB2312" panose="02010609030101010101" pitchFamily="49" charset="-122"/>
            </a:endParaRPr>
          </a:p>
        </p:txBody>
      </p:sp>
      <p:sp>
        <p:nvSpPr>
          <p:cNvPr id="51" name="标题 2"/>
          <p:cNvSpPr>
            <a:spLocks noGrp="1"/>
          </p:cNvSpPr>
          <p:nvPr>
            <p:ph type="title"/>
          </p:nvPr>
        </p:nvSpPr>
        <p:spPr bwMode="auto">
          <a:xfrm>
            <a:off x="358775" y="719138"/>
            <a:ext cx="9675813" cy="731838"/>
          </a:xfrm>
          <a:ln>
            <a:noFill/>
            <a:miter lim="800000"/>
          </a:ln>
        </p:spPr>
        <p:txBody>
          <a:bodyPr wrap="square" lIns="91440" tIns="45720" rIns="91440" bIns="45720" numCol="1" anchor="t" anchorCtr="0" compatLnSpc="1"/>
          <a:lstStyle/>
          <a:p>
            <a:pPr marL="0" marR="0" lvl="0" indent="0" algn="l" defTabSz="457200" rtl="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战略主营产品</a:t>
            </a:r>
            <a:r>
              <a:rPr kumimoji="0" lang="en-US" altLang="zh-CN" sz="1800" b="1" i="0" u="none" strike="noStrike" kern="0" cap="none" spc="0" normalizeH="0" baseline="0" noProof="0" dirty="0" smtClean="0">
                <a:ln>
                  <a:noFill/>
                </a:ln>
                <a:solidFill>
                  <a:srgbClr val="E11B22"/>
                </a:solidFill>
                <a:effectLst/>
                <a:uLnTx/>
                <a:uFillTx/>
                <a:latin typeface="微软雅黑" panose="020B0503020204020204" pitchFamily="34" charset="-122"/>
                <a:ea typeface="微软雅黑" panose="020B0503020204020204" pitchFamily="34" charset="-122"/>
                <a:cs typeface="黑体" panose="02010609060101010101" pitchFamily="49" charset="-122"/>
              </a:rPr>
              <a:t>——</a:t>
            </a:r>
            <a:r>
              <a:rPr kumimoji="1" lang="zh-CN" altLang="en-US" sz="18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既有建筑改造、历史建筑保护与城市更新</a:t>
            </a:r>
            <a:br>
              <a:rPr kumimoji="1" lang="en-US" altLang="zh-CN"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br>
            <a:r>
              <a:rPr kumimoji="0" lang="en-US" altLang="zh-CN" sz="1600" b="1" i="0" u="none" strike="noStrike" kern="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Unique Business—— </a:t>
            </a:r>
            <a:r>
              <a:rPr kumimoji="1" lang="en-US" altLang="zh-CN"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rPr>
              <a:t>Existing Buildings Renovation </a:t>
            </a:r>
            <a:r>
              <a:rPr kumimoji="1" lang="en-US" altLang="zh-CN" sz="1600" b="1" i="0" u="none" strike="noStrike" kern="1200" cap="none" spc="0" normalizeH="0" baseline="0" noProof="0" dirty="0" smtClean="0">
                <a:ln>
                  <a:noFill/>
                </a:ln>
                <a:solidFill>
                  <a:srgbClr val="E11B22"/>
                </a:solidFill>
                <a:effectLst/>
                <a:uLnTx/>
                <a:uFillTx/>
                <a:latin typeface="Arial" panose="020B0604020202020204"/>
                <a:ea typeface="微软雅黑" panose="020B0503020204020204" pitchFamily="34" charset="-122"/>
                <a:cs typeface="Arial" panose="020B0604020202020204" pitchFamily="34" charset="0"/>
              </a:rPr>
              <a:t>Research &amp; Design</a:t>
            </a:r>
            <a:endParaRPr kumimoji="1" lang="zh-CN" altLang="en-US" sz="1600" b="1" i="0" u="none" strike="noStrike" kern="1200" cap="none" spc="0" normalizeH="0" baseline="0" noProof="0" dirty="0" smtClean="0">
              <a:ln>
                <a:noFill/>
              </a:ln>
              <a:solidFill>
                <a:srgbClr val="E11B2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5"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8"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29"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1"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4"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5"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6"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7"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6341" name="标题 2">
            <a:hlinkClick r:id="" action="ppaction://noaction"/>
          </p:cNvPr>
          <p:cNvSpPr txBox="1"/>
          <p:nvPr/>
        </p:nvSpPr>
        <p:spPr>
          <a:xfrm>
            <a:off x="10186988" y="152400"/>
            <a:ext cx="755650" cy="273050"/>
          </a:xfrm>
          <a:prstGeom prst="rect">
            <a:avLst/>
          </a:prstGeom>
          <a:solidFill>
            <a:srgbClr val="55C4C7"/>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既有更新</a:t>
            </a:r>
            <a:endParaRPr lang="zh-CN" altLang="en-US" sz="1000" dirty="0">
              <a:solidFill>
                <a:schemeClr val="bg1"/>
              </a:solidFill>
              <a:latin typeface="Arial" panose="020B0604020202020204" pitchFamily="34" charset="0"/>
              <a:ea typeface="微软雅黑" panose="020B0503020204020204" pitchFamily="34" charset="-122"/>
            </a:endParaRP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jpg\_DSC0665a.jpg"/>
          <p:cNvPicPr>
            <a:picLocks noChangeAspect="1"/>
          </p:cNvPicPr>
          <p:nvPr/>
        </p:nvPicPr>
        <p:blipFill>
          <a:blip r:embed="rId1" cstate="screen"/>
          <a:stretch>
            <a:fillRect/>
          </a:stretch>
        </p:blipFill>
        <p:spPr>
          <a:xfrm>
            <a:off x="0" y="1025525"/>
            <a:ext cx="12192000" cy="5832475"/>
          </a:xfrm>
          <a:prstGeom prst="rect">
            <a:avLst/>
          </a:prstGeom>
          <a:solidFill>
            <a:srgbClr val="E11B22"/>
          </a:solidFill>
          <a:ln w="9525">
            <a:noFill/>
          </a:ln>
        </p:spPr>
      </p:pic>
      <p:sp>
        <p:nvSpPr>
          <p:cNvPr id="6" name="矩形 5">
            <a:hlinkClick r:id="rId2" action="ppaction://hlinksldjump"/>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9" name="矩形 18"/>
          <p:cNvSpPr/>
          <p:nvPr/>
        </p:nvSpPr>
        <p:spPr>
          <a:xfrm>
            <a:off x="0" y="5922963"/>
            <a:ext cx="2087563" cy="53975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57349" name="标题 5"/>
          <p:cNvSpPr txBox="1"/>
          <p:nvPr/>
        </p:nvSpPr>
        <p:spPr>
          <a:xfrm>
            <a:off x="0" y="6049963"/>
            <a:ext cx="2087563" cy="395287"/>
          </a:xfrm>
          <a:prstGeom prst="rect">
            <a:avLst/>
          </a:prstGeom>
          <a:noFill/>
          <a:ln w="9525">
            <a:noFill/>
          </a:ln>
        </p:spPr>
        <p:txBody>
          <a:bodyPr/>
          <a:lstStyle/>
          <a:p>
            <a:pPr algn="ctr" eaLnBrk="1" hangingPunct="1"/>
            <a:r>
              <a:rPr lang="zh-CN" altLang="en-US" sz="1200" b="1" dirty="0">
                <a:solidFill>
                  <a:schemeClr val="bg1"/>
                </a:solidFill>
                <a:latin typeface="微软雅黑" panose="020B0503020204020204" pitchFamily="34" charset="-122"/>
                <a:ea typeface="微软雅黑" panose="020B0503020204020204" pitchFamily="34" charset="-122"/>
              </a:rPr>
              <a:t>广西百色干部学院</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8"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57361"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7352" name="标题 2">
            <a:hlinkClick r:id="" action="ppaction://noaction"/>
          </p:cNvPr>
          <p:cNvSpPr txBox="1"/>
          <p:nvPr/>
        </p:nvSpPr>
        <p:spPr>
          <a:xfrm>
            <a:off x="10963275" y="152400"/>
            <a:ext cx="755650" cy="273050"/>
          </a:xfrm>
          <a:prstGeom prst="rect">
            <a:avLst/>
          </a:prstGeom>
          <a:solidFill>
            <a:srgbClr val="0070C0"/>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教育医疗</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20"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0"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2"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3"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5"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36"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7"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8"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9"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0"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0" descr="\\Dy44444\打印文件盘\23 综合办\8310 王雯婷\To舒艺\上海科技大学.jpg"/>
          <p:cNvPicPr>
            <a:picLocks noChangeAspect="1"/>
          </p:cNvPicPr>
          <p:nvPr/>
        </p:nvPicPr>
        <p:blipFill>
          <a:blip r:embed="rId1"/>
          <a:stretch>
            <a:fillRect/>
          </a:stretch>
        </p:blipFill>
        <p:spPr>
          <a:xfrm>
            <a:off x="0" y="1023938"/>
            <a:ext cx="12188825" cy="5834062"/>
          </a:xfrm>
          <a:prstGeom prst="rect">
            <a:avLst/>
          </a:prstGeom>
          <a:noFill/>
          <a:ln w="9525">
            <a:noFill/>
          </a:ln>
        </p:spPr>
      </p:pic>
      <p:sp>
        <p:nvSpPr>
          <p:cNvPr id="6" name="矩形 5">
            <a:hlinkClick r:id="rId2" action="ppaction://hlinksldjump"/>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8" name="矩形 17"/>
          <p:cNvSpPr/>
          <p:nvPr/>
        </p:nvSpPr>
        <p:spPr>
          <a:xfrm>
            <a:off x="0" y="5922963"/>
            <a:ext cx="2087563" cy="53975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58373" name="标题 5"/>
          <p:cNvSpPr txBox="1"/>
          <p:nvPr/>
        </p:nvSpPr>
        <p:spPr>
          <a:xfrm>
            <a:off x="0" y="6049963"/>
            <a:ext cx="2087563" cy="395287"/>
          </a:xfrm>
          <a:prstGeom prst="rect">
            <a:avLst/>
          </a:prstGeom>
          <a:noFill/>
          <a:ln w="9525">
            <a:noFill/>
          </a:ln>
        </p:spPr>
        <p:txBody>
          <a:bodyPr/>
          <a:lstStyle/>
          <a:p>
            <a:pPr algn="ctr" eaLnBrk="1" hangingPunct="1"/>
            <a:r>
              <a:rPr lang="zh-CN" altLang="en-US" sz="1200" b="1" dirty="0">
                <a:solidFill>
                  <a:schemeClr val="bg1"/>
                </a:solidFill>
                <a:latin typeface="微软雅黑" panose="020B0503020204020204" pitchFamily="34" charset="-122"/>
                <a:ea typeface="微软雅黑" panose="020B0503020204020204" pitchFamily="34" charset="-122"/>
              </a:rPr>
              <a:t>上海科技大学</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1"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58"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8376" name="标题 2">
            <a:hlinkClick r:id="" action="ppaction://noaction"/>
          </p:cNvPr>
          <p:cNvSpPr txBox="1"/>
          <p:nvPr/>
        </p:nvSpPr>
        <p:spPr>
          <a:xfrm>
            <a:off x="10963275" y="152400"/>
            <a:ext cx="755650" cy="273050"/>
          </a:xfrm>
          <a:prstGeom prst="rect">
            <a:avLst/>
          </a:prstGeom>
          <a:solidFill>
            <a:srgbClr val="0070C0"/>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教育医疗</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60"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61"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62"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63"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4"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5"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66"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7"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8"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9"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0"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图片 1"/>
          <p:cNvPicPr>
            <a:picLocks noChangeAspect="1"/>
          </p:cNvPicPr>
          <p:nvPr/>
        </p:nvPicPr>
        <p:blipFill>
          <a:blip r:embed="rId1" cstate="screen"/>
          <a:stretch>
            <a:fillRect/>
          </a:stretch>
        </p:blipFill>
        <p:spPr>
          <a:xfrm>
            <a:off x="4763" y="1098550"/>
            <a:ext cx="12190412" cy="5759450"/>
          </a:xfrm>
          <a:prstGeom prst="rect">
            <a:avLst/>
          </a:prstGeom>
          <a:noFill/>
          <a:ln w="9525">
            <a:noFill/>
          </a:ln>
        </p:spPr>
      </p:pic>
      <p:sp>
        <p:nvSpPr>
          <p:cNvPr id="6" name="矩形 5">
            <a:hlinkClick r:id="rId2" action="ppaction://hlinksldjump"/>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9" name="矩形 18"/>
          <p:cNvSpPr/>
          <p:nvPr/>
        </p:nvSpPr>
        <p:spPr>
          <a:xfrm>
            <a:off x="0" y="5922963"/>
            <a:ext cx="2087563" cy="539750"/>
          </a:xfrm>
          <a:prstGeom prst="rect">
            <a:avLst/>
          </a:prstGeom>
          <a:solidFill>
            <a:srgbClr val="E11B2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59397" name="标题 5"/>
          <p:cNvSpPr txBox="1"/>
          <p:nvPr/>
        </p:nvSpPr>
        <p:spPr>
          <a:xfrm>
            <a:off x="0" y="6049963"/>
            <a:ext cx="2087563" cy="395287"/>
          </a:xfrm>
          <a:prstGeom prst="rect">
            <a:avLst/>
          </a:prstGeom>
          <a:noFill/>
          <a:ln w="9525">
            <a:noFill/>
          </a:ln>
        </p:spPr>
        <p:txBody>
          <a:bodyPr/>
          <a:lstStyle/>
          <a:p>
            <a:pPr algn="ctr" eaLnBrk="1" hangingPunct="1"/>
            <a:r>
              <a:rPr lang="zh-CN" altLang="en-US" sz="1200" b="1" dirty="0">
                <a:solidFill>
                  <a:schemeClr val="bg1"/>
                </a:solidFill>
                <a:latin typeface="微软雅黑" panose="020B0503020204020204" pitchFamily="34" charset="-122"/>
                <a:ea typeface="微软雅黑" panose="020B0503020204020204" pitchFamily="34" charset="-122"/>
              </a:rPr>
              <a:t>山东省立医院</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1"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45" name="标题 2"/>
          <p:cNvSpPr txBox="1"/>
          <p:nvPr/>
        </p:nvSpPr>
        <p:spPr bwMode="auto">
          <a:xfrm>
            <a:off x="11739563" y="152400"/>
            <a:ext cx="449263" cy="273050"/>
          </a:xfrm>
          <a:prstGeom prst="rect">
            <a:avLst/>
          </a:prstGeom>
          <a:solidFill>
            <a:schemeClr val="bg1">
              <a:lumMod val="65000"/>
            </a:schemeClr>
          </a:solidFill>
          <a:ln w="9525">
            <a:noFill/>
            <a:miter lim="800000"/>
          </a:ln>
        </p:spPr>
        <p:txBody>
          <a:bodyPr/>
          <a:lstStyle/>
          <a:p>
            <a:pPr marR="0" algn="ctr" defTabSz="457200" eaLnBrk="1" hangingPunct="1">
              <a:lnSpc>
                <a:spcPct val="120000"/>
              </a:lnSpc>
              <a:buClrTx/>
              <a:buSzTx/>
              <a:buFont typeface="Arial" panose="020B0604020202020204" pitchFamily="34" charset="0"/>
              <a:buNone/>
              <a:defRPr/>
            </a:pPr>
            <a:r>
              <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rPr>
              <a:t>其他</a:t>
            </a:r>
            <a:endParaRPr kumimoji="1" lang="zh-CN" altLang="en-US" sz="1000" kern="1200" cap="none" spc="0" normalizeH="0" baseline="0" noProof="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9400" name="标题 2">
            <a:hlinkClick r:id="" action="ppaction://noaction"/>
          </p:cNvPr>
          <p:cNvSpPr txBox="1"/>
          <p:nvPr/>
        </p:nvSpPr>
        <p:spPr>
          <a:xfrm>
            <a:off x="10963275" y="152400"/>
            <a:ext cx="755650" cy="273050"/>
          </a:xfrm>
          <a:prstGeom prst="rect">
            <a:avLst/>
          </a:prstGeom>
          <a:solidFill>
            <a:srgbClr val="0070C0"/>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教育医疗</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47"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8"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49"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50"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1"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2"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53"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4"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5"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6"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7"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60419" name="标题 2"/>
          <p:cNvSpPr txBox="1"/>
          <p:nvPr/>
        </p:nvSpPr>
        <p:spPr>
          <a:xfrm>
            <a:off x="358775" y="719138"/>
            <a:ext cx="7119938" cy="731837"/>
          </a:xfrm>
          <a:prstGeom prst="rect">
            <a:avLst/>
          </a:prstGeom>
          <a:noFill/>
          <a:ln w="9525">
            <a:noFill/>
          </a:ln>
        </p:spPr>
        <p:txBody>
          <a:bodyPr/>
          <a:lstStyle/>
          <a:p>
            <a:pPr eaLnBrk="1" hangingPunct="1"/>
            <a:r>
              <a:rPr lang="zh-CN" altLang="en-US" b="1" dirty="0">
                <a:solidFill>
                  <a:srgbClr val="E11B22"/>
                </a:solidFill>
                <a:latin typeface="Arial" panose="020B0604020202020204" pitchFamily="34" charset="0"/>
                <a:ea typeface="微软雅黑" panose="020B0503020204020204" pitchFamily="34" charset="-122"/>
              </a:rPr>
              <a:t>跨界创意设计</a:t>
            </a:r>
            <a:br>
              <a:rPr lang="zh-CN" altLang="en-US" sz="1600" b="1" dirty="0">
                <a:solidFill>
                  <a:srgbClr val="E11B22"/>
                </a:solidFill>
                <a:latin typeface="Arial" panose="020B0604020202020204" pitchFamily="34" charset="0"/>
                <a:ea typeface="微软雅黑" panose="020B0503020204020204" pitchFamily="34" charset="-122"/>
              </a:rPr>
            </a:br>
            <a:r>
              <a:rPr lang="en-US" altLang="zh-CN" sz="1600" b="1" dirty="0">
                <a:solidFill>
                  <a:srgbClr val="E11B22"/>
                </a:solidFill>
                <a:latin typeface="Arial" panose="020B0604020202020204" pitchFamily="34" charset="0"/>
                <a:ea typeface="微软雅黑" panose="020B0503020204020204" pitchFamily="34" charset="-122"/>
              </a:rPr>
              <a:t>Crossdisciplinary Creative Design</a:t>
            </a:r>
            <a:endParaRPr lang="zh-CN" altLang="en-US" sz="1600" b="1" dirty="0">
              <a:solidFill>
                <a:srgbClr val="E11B22"/>
              </a:solidFill>
              <a:latin typeface="Arial" panose="020B0604020202020204" pitchFamily="34" charset="0"/>
              <a:ea typeface="微软雅黑" panose="020B0503020204020204" pitchFamily="34" charset="-122"/>
            </a:endParaRPr>
          </a:p>
        </p:txBody>
      </p:sp>
      <p:pic>
        <p:nvPicPr>
          <p:cNvPr id="60420" name="图片 30"/>
          <p:cNvPicPr>
            <a:picLocks noChangeAspect="1"/>
          </p:cNvPicPr>
          <p:nvPr/>
        </p:nvPicPr>
        <p:blipFill>
          <a:blip r:embed="rId1" cstate="screen"/>
          <a:stretch>
            <a:fillRect/>
          </a:stretch>
        </p:blipFill>
        <p:spPr>
          <a:xfrm>
            <a:off x="2933700" y="1663700"/>
            <a:ext cx="2646363" cy="1808163"/>
          </a:xfrm>
          <a:prstGeom prst="rect">
            <a:avLst/>
          </a:prstGeom>
          <a:noFill/>
          <a:ln w="9525">
            <a:noFill/>
          </a:ln>
        </p:spPr>
      </p:pic>
      <p:pic>
        <p:nvPicPr>
          <p:cNvPr id="60421" name="图片 32"/>
          <p:cNvPicPr>
            <a:picLocks noChangeAspect="1"/>
          </p:cNvPicPr>
          <p:nvPr/>
        </p:nvPicPr>
        <p:blipFill>
          <a:blip r:embed="rId2" cstate="screen"/>
          <a:stretch>
            <a:fillRect/>
          </a:stretch>
        </p:blipFill>
        <p:spPr>
          <a:xfrm>
            <a:off x="7843838" y="1662113"/>
            <a:ext cx="2689225" cy="1809750"/>
          </a:xfrm>
          <a:prstGeom prst="rect">
            <a:avLst/>
          </a:prstGeom>
          <a:noFill/>
          <a:ln w="9525">
            <a:noFill/>
          </a:ln>
        </p:spPr>
      </p:pic>
      <p:sp>
        <p:nvSpPr>
          <p:cNvPr id="35" name="矩形 34"/>
          <p:cNvSpPr/>
          <p:nvPr/>
        </p:nvSpPr>
        <p:spPr>
          <a:xfrm>
            <a:off x="7845425" y="3473450"/>
            <a:ext cx="2687638" cy="384175"/>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会展策划设计</a:t>
            </a:r>
            <a:endParaRPr kumimoji="0" lang="zh-CN" altLang="en-US" sz="1200" b="1" i="0" u="none" strike="noStrike" kern="1200" cap="none" spc="0" normalizeH="0" baseline="0" noProof="0" dirty="0">
              <a:ln>
                <a:noFill/>
              </a:ln>
              <a:solidFill>
                <a:schemeClr val="bg1"/>
              </a:solidFill>
              <a:effectLst/>
              <a:uLnTx/>
              <a:uFillTx/>
              <a:latin typeface="+mn-lt"/>
              <a:ea typeface="+mn-ea"/>
              <a:cs typeface="+mn-cs"/>
            </a:endParaRPr>
          </a:p>
        </p:txBody>
      </p:sp>
      <p:sp>
        <p:nvSpPr>
          <p:cNvPr id="37" name="矩形 36"/>
          <p:cNvSpPr/>
          <p:nvPr/>
        </p:nvSpPr>
        <p:spPr>
          <a:xfrm>
            <a:off x="2933700" y="3473450"/>
            <a:ext cx="2646363" cy="384175"/>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艺术秀设计</a:t>
            </a:r>
            <a:endPar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60424" name="图片 37"/>
          <p:cNvPicPr>
            <a:picLocks noChangeAspect="1"/>
          </p:cNvPicPr>
          <p:nvPr/>
        </p:nvPicPr>
        <p:blipFill>
          <a:blip r:embed="rId3" cstate="screen"/>
          <a:stretch>
            <a:fillRect/>
          </a:stretch>
        </p:blipFill>
        <p:spPr>
          <a:xfrm>
            <a:off x="5205413" y="4003675"/>
            <a:ext cx="1727200" cy="1779588"/>
          </a:xfrm>
          <a:prstGeom prst="rect">
            <a:avLst/>
          </a:prstGeom>
          <a:noFill/>
          <a:ln w="9525">
            <a:noFill/>
          </a:ln>
        </p:spPr>
      </p:pic>
      <p:pic>
        <p:nvPicPr>
          <p:cNvPr id="60425" name="图片 4"/>
          <p:cNvPicPr>
            <a:picLocks noChangeAspect="1"/>
          </p:cNvPicPr>
          <p:nvPr/>
        </p:nvPicPr>
        <p:blipFill>
          <a:blip r:embed="rId4" cstate="screen"/>
          <a:stretch>
            <a:fillRect/>
          </a:stretch>
        </p:blipFill>
        <p:spPr>
          <a:xfrm>
            <a:off x="7062788" y="4000500"/>
            <a:ext cx="1762125" cy="1785938"/>
          </a:xfrm>
          <a:prstGeom prst="rect">
            <a:avLst/>
          </a:prstGeom>
          <a:noFill/>
          <a:ln w="9525">
            <a:noFill/>
          </a:ln>
        </p:spPr>
      </p:pic>
      <p:sp>
        <p:nvSpPr>
          <p:cNvPr id="40" name="矩形 39"/>
          <p:cNvSpPr/>
          <p:nvPr/>
        </p:nvSpPr>
        <p:spPr>
          <a:xfrm>
            <a:off x="7062788" y="5783263"/>
            <a:ext cx="1762125" cy="384175"/>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纹样设计</a:t>
            </a:r>
            <a:endParaRPr kumimoji="0" lang="zh-CN" altLang="en-US" sz="1200" b="1" i="0" u="none" strike="noStrike" kern="1200" cap="none" spc="0" normalizeH="0" baseline="0" noProof="0" dirty="0">
              <a:ln>
                <a:noFill/>
              </a:ln>
              <a:solidFill>
                <a:schemeClr val="bg1"/>
              </a:solidFill>
              <a:effectLst/>
              <a:uLnTx/>
              <a:uFillTx/>
              <a:latin typeface="+mn-lt"/>
              <a:ea typeface="+mn-ea"/>
              <a:cs typeface="+mn-cs"/>
            </a:endParaRPr>
          </a:p>
        </p:txBody>
      </p:sp>
      <p:sp>
        <p:nvSpPr>
          <p:cNvPr id="41" name="矩形 40"/>
          <p:cNvSpPr/>
          <p:nvPr/>
        </p:nvSpPr>
        <p:spPr>
          <a:xfrm>
            <a:off x="2565400" y="5783263"/>
            <a:ext cx="2514600" cy="384175"/>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企业视觉识别系统</a:t>
            </a:r>
            <a:endParaRPr kumimoji="0" lang="zh-CN" altLang="en-US" sz="1200" b="1" i="0" u="none" strike="noStrike" kern="1200" cap="none" spc="0" normalizeH="0" baseline="0" noProof="0" dirty="0">
              <a:ln>
                <a:noFill/>
              </a:ln>
              <a:solidFill>
                <a:schemeClr val="bg1"/>
              </a:solidFill>
              <a:effectLst/>
              <a:uLnTx/>
              <a:uFillTx/>
              <a:latin typeface="+mn-lt"/>
              <a:ea typeface="+mn-ea"/>
              <a:cs typeface="+mn-cs"/>
            </a:endParaRPr>
          </a:p>
        </p:txBody>
      </p:sp>
      <p:sp>
        <p:nvSpPr>
          <p:cNvPr id="42" name="矩形 41"/>
          <p:cNvSpPr/>
          <p:nvPr/>
        </p:nvSpPr>
        <p:spPr>
          <a:xfrm>
            <a:off x="5211763" y="5783263"/>
            <a:ext cx="1720850" cy="384175"/>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导向标识设计</a:t>
            </a:r>
            <a:endParaRPr kumimoji="0" lang="zh-CN" altLang="en-US" sz="1200" b="1" i="0" u="none" strike="noStrike" kern="1200" cap="none" spc="0" normalizeH="0" baseline="0" noProof="0" dirty="0">
              <a:ln>
                <a:noFill/>
              </a:ln>
              <a:solidFill>
                <a:schemeClr val="bg1"/>
              </a:solidFill>
              <a:effectLst/>
              <a:uLnTx/>
              <a:uFillTx/>
              <a:latin typeface="+mn-lt"/>
              <a:ea typeface="+mn-ea"/>
              <a:cs typeface="+mn-cs"/>
            </a:endParaRPr>
          </a:p>
        </p:txBody>
      </p:sp>
      <p:sp>
        <p:nvSpPr>
          <p:cNvPr id="43" name="矩形 42"/>
          <p:cNvSpPr/>
          <p:nvPr/>
        </p:nvSpPr>
        <p:spPr>
          <a:xfrm>
            <a:off x="10668000" y="3471863"/>
            <a:ext cx="1524000" cy="382588"/>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出版物及手册设计</a:t>
            </a:r>
            <a:endParaRPr kumimoji="0" lang="zh-CN" altLang="en-US" sz="1200" b="1" i="0" u="none" strike="noStrike" kern="1200" cap="none" spc="0" normalizeH="0" baseline="0" noProof="0" dirty="0">
              <a:ln>
                <a:noFill/>
              </a:ln>
              <a:solidFill>
                <a:schemeClr val="bg1"/>
              </a:solidFill>
              <a:effectLst/>
              <a:uLnTx/>
              <a:uFillTx/>
              <a:latin typeface="+mn-lt"/>
              <a:ea typeface="+mn-ea"/>
              <a:cs typeface="+mn-cs"/>
            </a:endParaRPr>
          </a:p>
        </p:txBody>
      </p:sp>
      <p:pic>
        <p:nvPicPr>
          <p:cNvPr id="60430" name="图片占位符 10"/>
          <p:cNvPicPr>
            <a:picLocks noChangeAspect="1"/>
          </p:cNvPicPr>
          <p:nvPr/>
        </p:nvPicPr>
        <p:blipFill>
          <a:blip r:embed="rId5" cstate="screen"/>
          <a:stretch>
            <a:fillRect/>
          </a:stretch>
        </p:blipFill>
        <p:spPr>
          <a:xfrm>
            <a:off x="10745788" y="4006850"/>
            <a:ext cx="1446212" cy="1793875"/>
          </a:xfrm>
          <a:prstGeom prst="rect">
            <a:avLst/>
          </a:prstGeom>
          <a:solidFill>
            <a:srgbClr val="404040"/>
          </a:solidFill>
          <a:ln w="9525">
            <a:noFill/>
          </a:ln>
        </p:spPr>
      </p:pic>
      <p:sp>
        <p:nvSpPr>
          <p:cNvPr id="45" name="矩形 44"/>
          <p:cNvSpPr/>
          <p:nvPr/>
        </p:nvSpPr>
        <p:spPr>
          <a:xfrm>
            <a:off x="10745788" y="5783263"/>
            <a:ext cx="1446213" cy="384175"/>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家居设计</a:t>
            </a:r>
            <a:endPar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矩形 45"/>
          <p:cNvSpPr/>
          <p:nvPr/>
        </p:nvSpPr>
        <p:spPr>
          <a:xfrm>
            <a:off x="5734050" y="3473450"/>
            <a:ext cx="1955800" cy="384175"/>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公共艺术作品设计</a:t>
            </a:r>
            <a:endParaRPr kumimoji="0" lang="zh-CN" altLang="en-US" sz="1200" b="1" i="0" u="none" strike="noStrike" kern="1200" cap="none" spc="0" normalizeH="0" baseline="0" noProof="0" dirty="0">
              <a:ln>
                <a:noFill/>
              </a:ln>
              <a:solidFill>
                <a:schemeClr val="bg1"/>
              </a:solidFill>
              <a:effectLst/>
              <a:uLnTx/>
              <a:uFillTx/>
              <a:latin typeface="+mn-lt"/>
              <a:ea typeface="+mn-ea"/>
              <a:cs typeface="+mn-cs"/>
            </a:endParaRPr>
          </a:p>
        </p:txBody>
      </p:sp>
      <p:sp>
        <p:nvSpPr>
          <p:cNvPr id="47" name="矩形 46"/>
          <p:cNvSpPr/>
          <p:nvPr/>
        </p:nvSpPr>
        <p:spPr>
          <a:xfrm>
            <a:off x="8955088" y="5783263"/>
            <a:ext cx="1655763" cy="384175"/>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产品设计</a:t>
            </a:r>
            <a:endParaRPr kumimoji="0" lang="zh-CN" altLang="en-US" sz="1200" b="1" i="0" u="none" strike="noStrike" kern="1200" cap="none" spc="0" normalizeH="0" baseline="0" noProof="0" dirty="0">
              <a:ln>
                <a:noFill/>
              </a:ln>
              <a:solidFill>
                <a:schemeClr val="bg1"/>
              </a:solidFill>
              <a:effectLst/>
              <a:uLnTx/>
              <a:uFillTx/>
              <a:latin typeface="+mn-lt"/>
              <a:ea typeface="+mn-ea"/>
              <a:cs typeface="+mn-cs"/>
            </a:endParaRPr>
          </a:p>
        </p:txBody>
      </p:sp>
      <p:pic>
        <p:nvPicPr>
          <p:cNvPr id="60434" name="图片占位符 3"/>
          <p:cNvPicPr>
            <a:picLocks noChangeAspect="1"/>
          </p:cNvPicPr>
          <p:nvPr/>
        </p:nvPicPr>
        <p:blipFill>
          <a:blip r:embed="rId6" cstate="screen"/>
          <a:stretch>
            <a:fillRect/>
          </a:stretch>
        </p:blipFill>
        <p:spPr>
          <a:xfrm>
            <a:off x="10668000" y="1660525"/>
            <a:ext cx="1524000" cy="1819275"/>
          </a:xfrm>
          <a:prstGeom prst="rect">
            <a:avLst/>
          </a:prstGeom>
          <a:solidFill>
            <a:srgbClr val="404040"/>
          </a:solidFill>
          <a:ln w="9525">
            <a:noFill/>
          </a:ln>
        </p:spPr>
      </p:pic>
      <p:pic>
        <p:nvPicPr>
          <p:cNvPr id="60435" name="图片 2"/>
          <p:cNvPicPr>
            <a:picLocks noChangeAspect="1"/>
          </p:cNvPicPr>
          <p:nvPr/>
        </p:nvPicPr>
        <p:blipFill>
          <a:blip r:embed="rId7" cstate="screen"/>
          <a:srcRect b="-5"/>
          <a:stretch>
            <a:fillRect/>
          </a:stretch>
        </p:blipFill>
        <p:spPr>
          <a:xfrm>
            <a:off x="8955088" y="4000500"/>
            <a:ext cx="1655762" cy="1782763"/>
          </a:xfrm>
          <a:prstGeom prst="rect">
            <a:avLst/>
          </a:prstGeom>
          <a:noFill/>
          <a:ln w="9525">
            <a:noFill/>
          </a:ln>
        </p:spPr>
      </p:pic>
      <p:pic>
        <p:nvPicPr>
          <p:cNvPr id="60436" name="图片 7"/>
          <p:cNvPicPr>
            <a:picLocks noChangeAspect="1"/>
          </p:cNvPicPr>
          <p:nvPr/>
        </p:nvPicPr>
        <p:blipFill>
          <a:blip r:embed="rId8" cstate="screen"/>
          <a:stretch>
            <a:fillRect/>
          </a:stretch>
        </p:blipFill>
        <p:spPr>
          <a:xfrm>
            <a:off x="2565400" y="4006850"/>
            <a:ext cx="2514600" cy="1776413"/>
          </a:xfrm>
          <a:prstGeom prst="rect">
            <a:avLst/>
          </a:prstGeom>
          <a:noFill/>
          <a:ln w="9525">
            <a:noFill/>
          </a:ln>
        </p:spPr>
      </p:pic>
      <p:sp>
        <p:nvSpPr>
          <p:cNvPr id="51" name="矩形 50"/>
          <p:cNvSpPr/>
          <p:nvPr/>
        </p:nvSpPr>
        <p:spPr>
          <a:xfrm>
            <a:off x="0" y="3473450"/>
            <a:ext cx="2782888" cy="384175"/>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区域公共艺术规划</a:t>
            </a:r>
            <a:endParaRPr kumimoji="0" lang="zh-CN" altLang="en-US" sz="1200" b="1" i="0" u="none" strike="noStrike" kern="1200" cap="none" spc="0" normalizeH="0" baseline="0" noProof="0" dirty="0">
              <a:ln>
                <a:noFill/>
              </a:ln>
              <a:solidFill>
                <a:schemeClr val="bg1"/>
              </a:solidFill>
              <a:effectLst/>
              <a:uLnTx/>
              <a:uFillTx/>
              <a:latin typeface="+mn-lt"/>
              <a:ea typeface="+mn-ea"/>
              <a:cs typeface="+mn-cs"/>
            </a:endParaRPr>
          </a:p>
        </p:txBody>
      </p:sp>
      <p:sp>
        <p:nvSpPr>
          <p:cNvPr id="52" name="矩形 51"/>
          <p:cNvSpPr/>
          <p:nvPr/>
        </p:nvSpPr>
        <p:spPr>
          <a:xfrm>
            <a:off x="-1587" y="5783263"/>
            <a:ext cx="2441575" cy="384175"/>
          </a:xfrm>
          <a:prstGeom prst="rect">
            <a:avLst/>
          </a:prstGeom>
          <a:solidFill>
            <a:srgbClr val="00B0F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艺术家跨界合作平台</a:t>
            </a:r>
            <a:endPar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60439" name="图片 5"/>
          <p:cNvPicPr>
            <a:picLocks noChangeAspect="1"/>
          </p:cNvPicPr>
          <p:nvPr/>
        </p:nvPicPr>
        <p:blipFill>
          <a:blip r:embed="rId9" cstate="screen"/>
          <a:stretch>
            <a:fillRect/>
          </a:stretch>
        </p:blipFill>
        <p:spPr>
          <a:xfrm>
            <a:off x="-1587" y="1662113"/>
            <a:ext cx="2784475" cy="1809750"/>
          </a:xfrm>
          <a:prstGeom prst="rect">
            <a:avLst/>
          </a:prstGeom>
          <a:noFill/>
          <a:ln w="9525">
            <a:noFill/>
          </a:ln>
        </p:spPr>
      </p:pic>
      <p:pic>
        <p:nvPicPr>
          <p:cNvPr id="60440" name="图片 6"/>
          <p:cNvPicPr>
            <a:picLocks noChangeAspect="1"/>
          </p:cNvPicPr>
          <p:nvPr/>
        </p:nvPicPr>
        <p:blipFill>
          <a:blip r:embed="rId10" cstate="screen"/>
          <a:stretch>
            <a:fillRect/>
          </a:stretch>
        </p:blipFill>
        <p:spPr>
          <a:xfrm>
            <a:off x="-1587" y="4000500"/>
            <a:ext cx="665162" cy="1782763"/>
          </a:xfrm>
          <a:prstGeom prst="rect">
            <a:avLst/>
          </a:prstGeom>
          <a:noFill/>
          <a:ln w="9525">
            <a:noFill/>
          </a:ln>
        </p:spPr>
      </p:pic>
      <p:pic>
        <p:nvPicPr>
          <p:cNvPr id="60441" name="图片 11"/>
          <p:cNvPicPr>
            <a:picLocks noChangeAspect="1"/>
          </p:cNvPicPr>
          <p:nvPr/>
        </p:nvPicPr>
        <p:blipFill>
          <a:blip r:embed="rId11"/>
          <a:stretch>
            <a:fillRect/>
          </a:stretch>
        </p:blipFill>
        <p:spPr>
          <a:xfrm>
            <a:off x="636588" y="4006850"/>
            <a:ext cx="647700" cy="1776413"/>
          </a:xfrm>
          <a:prstGeom prst="rect">
            <a:avLst/>
          </a:prstGeom>
          <a:noFill/>
          <a:ln w="9525">
            <a:noFill/>
          </a:ln>
        </p:spPr>
      </p:pic>
      <p:pic>
        <p:nvPicPr>
          <p:cNvPr id="60442" name="图片 13"/>
          <p:cNvPicPr>
            <a:picLocks noChangeAspect="1"/>
          </p:cNvPicPr>
          <p:nvPr/>
        </p:nvPicPr>
        <p:blipFill>
          <a:blip r:embed="rId12" cstate="screen"/>
          <a:stretch>
            <a:fillRect/>
          </a:stretch>
        </p:blipFill>
        <p:spPr>
          <a:xfrm>
            <a:off x="1227138" y="4006850"/>
            <a:ext cx="647700" cy="1776413"/>
          </a:xfrm>
          <a:prstGeom prst="rect">
            <a:avLst/>
          </a:prstGeom>
          <a:noFill/>
          <a:ln w="9525">
            <a:noFill/>
          </a:ln>
        </p:spPr>
      </p:pic>
      <p:pic>
        <p:nvPicPr>
          <p:cNvPr id="60443" name="图片 17"/>
          <p:cNvPicPr>
            <a:picLocks noChangeAspect="1"/>
          </p:cNvPicPr>
          <p:nvPr/>
        </p:nvPicPr>
        <p:blipFill>
          <a:blip r:embed="rId13" cstate="screen"/>
          <a:stretch>
            <a:fillRect/>
          </a:stretch>
        </p:blipFill>
        <p:spPr>
          <a:xfrm>
            <a:off x="1847850" y="4002088"/>
            <a:ext cx="584200" cy="1798637"/>
          </a:xfrm>
          <a:prstGeom prst="rect">
            <a:avLst/>
          </a:prstGeom>
          <a:noFill/>
          <a:ln w="9525">
            <a:noFill/>
          </a:ln>
        </p:spPr>
      </p:pic>
      <p:pic>
        <p:nvPicPr>
          <p:cNvPr id="60444" name="图片占位符 12"/>
          <p:cNvPicPr>
            <a:picLocks noChangeAspect="1"/>
          </p:cNvPicPr>
          <p:nvPr/>
        </p:nvPicPr>
        <p:blipFill>
          <a:blip r:embed="rId14" cstate="screen"/>
          <a:stretch>
            <a:fillRect/>
          </a:stretch>
        </p:blipFill>
        <p:spPr>
          <a:xfrm>
            <a:off x="5734050" y="1651000"/>
            <a:ext cx="1955800" cy="1820863"/>
          </a:xfrm>
          <a:prstGeom prst="rect">
            <a:avLst/>
          </a:prstGeom>
          <a:noFill/>
          <a:ln w="9525">
            <a:noFill/>
          </a:ln>
        </p:spPr>
      </p:pic>
      <p:sp>
        <p:nvSpPr>
          <p:cNvPr id="31"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 typeface="Arial" panose="020B0604020202020204"/>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设计服务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 </a:t>
            </a: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优势产品</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60446" name="标题 2"/>
          <p:cNvSpPr txBox="1"/>
          <p:nvPr/>
        </p:nvSpPr>
        <p:spPr>
          <a:xfrm>
            <a:off x="11739563" y="152400"/>
            <a:ext cx="449262" cy="273050"/>
          </a:xfrm>
          <a:prstGeom prst="rect">
            <a:avLst/>
          </a:prstGeom>
          <a:solidFill>
            <a:srgbClr val="EB7979"/>
          </a:solidFill>
          <a:ln w="9525">
            <a:noFill/>
          </a:ln>
        </p:spPr>
        <p:txBody>
          <a:bodyPr/>
          <a:lstStyle/>
          <a:p>
            <a:pPr algn="ctr" eaLnBrk="1" hangingPunct="1">
              <a:lnSpc>
                <a:spcPct val="120000"/>
              </a:lnSpc>
              <a:buFont typeface="Arial" panose="020B0604020202020204" pitchFamily="34" charset="0"/>
              <a:buNone/>
            </a:pPr>
            <a:r>
              <a:rPr lang="zh-CN" altLang="en-US" sz="1000" dirty="0">
                <a:solidFill>
                  <a:schemeClr val="bg1"/>
                </a:solidFill>
                <a:latin typeface="Arial" panose="020B0604020202020204" pitchFamily="34" charset="0"/>
                <a:ea typeface="微软雅黑" panose="020B0503020204020204" pitchFamily="34" charset="-122"/>
              </a:rPr>
              <a:t>其他</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56" name="标题 2">
            <a:hlinkClick r:id="" action="ppaction://noaction"/>
          </p:cNvPr>
          <p:cNvSpPr txBox="1"/>
          <p:nvPr/>
        </p:nvSpPr>
        <p:spPr bwMode="auto">
          <a:xfrm>
            <a:off x="10963275"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教育医疗</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7" name="标题 2">
            <a:hlinkClick r:id="" action="ppaction://noaction"/>
          </p:cNvPr>
          <p:cNvSpPr txBox="1"/>
          <p:nvPr/>
        </p:nvSpPr>
        <p:spPr bwMode="auto">
          <a:xfrm>
            <a:off x="5119688" y="155575"/>
            <a:ext cx="623888"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综合体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58" name="标题 2">
            <a:hlinkClick r:id="" action="ppaction://noaction"/>
          </p:cNvPr>
          <p:cNvSpPr txBox="1"/>
          <p:nvPr/>
        </p:nvSpPr>
        <p:spPr bwMode="auto">
          <a:xfrm>
            <a:off x="5778500" y="155575"/>
            <a:ext cx="469900" cy="273050"/>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酒店</a:t>
            </a:r>
            <a:endPar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59" name="标题 2">
            <a:hlinkClick r:id="" action="ppaction://noaction"/>
          </p:cNvPr>
          <p:cNvSpPr txBox="1"/>
          <p:nvPr/>
        </p:nvSpPr>
        <p:spPr bwMode="auto">
          <a:xfrm>
            <a:off x="4462463" y="152400"/>
            <a:ext cx="623888" cy="277813"/>
          </a:xfrm>
          <a:prstGeom prst="rect">
            <a:avLst/>
          </a:prstGeom>
          <a:solidFill>
            <a:schemeClr val="bg1">
              <a:lumMod val="65000"/>
            </a:schemeClr>
          </a:solidFill>
          <a:ln w="9525">
            <a:noFill/>
            <a:miter lim="800000"/>
          </a:ln>
        </p:spPr>
        <p:txBody>
          <a:bodyPr/>
          <a:lstStyle/>
          <a:p>
            <a:pPr marR="0" algn="ctr" defTabSz="457200" eaLnBrk="1" latinLnBrk="1" hangingPunct="1">
              <a:lnSpc>
                <a:spcPct val="120000"/>
              </a:lnSpc>
              <a:buClrTx/>
              <a:buSzTx/>
              <a:buFont typeface="Arial" panose="020B0604020202020204" pitchFamily="34" charset="0"/>
              <a:buNone/>
              <a:defRPr/>
            </a:pPr>
            <a:r>
              <a:rPr kumimoji="1"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rPr>
              <a:t>超高层</a:t>
            </a:r>
            <a:endParaRPr kumimoji="0" lang="zh-CN" altLang="en-US" sz="1000" kern="1200" cap="none" spc="0" normalizeH="0" baseline="0" noProof="0" dirty="0">
              <a:solidFill>
                <a:schemeClr val="bg1"/>
              </a:solidFill>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60" name="标题 2">
            <a:hlinkClick r:id="" action="ppaction://noaction"/>
          </p:cNvPr>
          <p:cNvSpPr txBox="1"/>
          <p:nvPr/>
        </p:nvSpPr>
        <p:spPr bwMode="auto">
          <a:xfrm>
            <a:off x="6273800" y="155575"/>
            <a:ext cx="4508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商业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1" name="标题 2">
            <a:hlinkClick r:id="" action="ppaction://noaction"/>
          </p:cNvPr>
          <p:cNvSpPr txBox="1"/>
          <p:nvPr/>
        </p:nvSpPr>
        <p:spPr bwMode="auto">
          <a:xfrm>
            <a:off x="6750050" y="155575"/>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办公</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2" name="标题 2"/>
          <p:cNvSpPr txBox="1"/>
          <p:nvPr/>
        </p:nvSpPr>
        <p:spPr bwMode="auto">
          <a:xfrm>
            <a:off x="7227888"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交通</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hlinkClick r:id="" action="ppaction://noaction"/>
            </a:endParaRPr>
          </a:p>
        </p:txBody>
      </p:sp>
      <p:sp>
        <p:nvSpPr>
          <p:cNvPr id="63" name="标题 2">
            <a:hlinkClick r:id="" action="ppaction://noaction"/>
          </p:cNvPr>
          <p:cNvSpPr txBox="1"/>
          <p:nvPr/>
        </p:nvSpPr>
        <p:spPr bwMode="auto">
          <a:xfrm>
            <a:off x="9258300" y="153988"/>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会展</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4" name="标题 2"/>
          <p:cNvSpPr txBox="1"/>
          <p:nvPr/>
        </p:nvSpPr>
        <p:spPr bwMode="auto">
          <a:xfrm>
            <a:off x="9723438" y="152400"/>
            <a:ext cx="449263"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文化</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5" name="标题 2">
            <a:hlinkClick r:id="" action="ppaction://noaction"/>
          </p:cNvPr>
          <p:cNvSpPr txBox="1"/>
          <p:nvPr/>
        </p:nvSpPr>
        <p:spPr bwMode="auto">
          <a:xfrm>
            <a:off x="848360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地下空间</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6" name="标题 2">
            <a:hlinkClick r:id="" action="ppaction://noaction"/>
          </p:cNvPr>
          <p:cNvSpPr txBox="1"/>
          <p:nvPr/>
        </p:nvSpPr>
        <p:spPr bwMode="auto">
          <a:xfrm>
            <a:off x="7702550" y="153988"/>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站城一体</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7" name="标题 2">
            <a:hlinkClick r:id="" action="ppaction://noaction"/>
          </p:cNvPr>
          <p:cNvSpPr txBox="1"/>
          <p:nvPr/>
        </p:nvSpPr>
        <p:spPr bwMode="auto">
          <a:xfrm>
            <a:off x="10186988" y="152400"/>
            <a:ext cx="755650" cy="273050"/>
          </a:xfrm>
          <a:prstGeom prst="rect">
            <a:avLst/>
          </a:prstGeom>
          <a:solidFill>
            <a:schemeClr val="bg1">
              <a:lumMod val="65000"/>
            </a:schemeClr>
          </a:solidFill>
        </p:spPr>
        <p:txBody>
          <a:bodyPr/>
          <a:lstStyle>
            <a:lvl1pPr marL="180975" marR="0" indent="-180975" algn="l" defTabSz="457200" rtl="0" eaLnBrk="1" fontAlgn="auto" latinLnBrk="0" hangingPunct="1">
              <a:lnSpc>
                <a:spcPct val="120000"/>
              </a:lnSpc>
              <a:spcBef>
                <a:spcPct val="0"/>
              </a:spcBef>
              <a:spcAft>
                <a:spcPts val="0"/>
              </a:spcAft>
              <a:buClrTx/>
              <a:buSzTx/>
              <a:buFont typeface="Arial" panose="020B0604020202020204"/>
              <a:buChar char="•"/>
              <a:defRPr sz="1800" b="0" i="0" kern="1200">
                <a:solidFill>
                  <a:schemeClr val="tx1">
                    <a:lumMod val="75000"/>
                    <a:lumOff val="25000"/>
                  </a:schemeClr>
                </a:solidFill>
                <a:latin typeface="Arial" panose="020B0604020202020204"/>
                <a:ea typeface="黑体" panose="02010609060101010101" pitchFamily="49" charset="-122"/>
                <a:cs typeface="Arial" panose="020B0604020202020204"/>
              </a:defRPr>
            </a:lvl1pPr>
          </a:lstStyle>
          <a:p>
            <a:pPr marL="0" marR="0" lvl="0" indent="0" algn="ctr" defTabSz="457200" rtl="0" eaLnBrk="1" fontAlgn="auto" latinLnBrk="0" hangingPunct="1">
              <a:lnSpc>
                <a:spcPct val="120000"/>
              </a:lnSpc>
              <a:spcBef>
                <a:spcPts val="0"/>
              </a:spcBef>
              <a:spcAft>
                <a:spcPts val="0"/>
              </a:spcAft>
              <a:buClrTx/>
              <a:buSzTx/>
              <a:buFont typeface="Arial" panose="020B0604020202020204"/>
              <a:buNone/>
              <a:defRPr/>
            </a:pPr>
            <a:r>
              <a:rPr kumimoji="1" lang="zh-CN" altLang="en-US" sz="10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既有更新</a:t>
            </a:r>
            <a:endParaRPr kumimoji="1" lang="zh-CN" altLang="en-US" sz="10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3888" y="0"/>
            <a:ext cx="2808288" cy="4005263"/>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76803" name="标题 2"/>
          <p:cNvSpPr>
            <a:spLocks noGrp="1"/>
          </p:cNvSpPr>
          <p:nvPr>
            <p:ph type="title"/>
          </p:nvPr>
        </p:nvSpPr>
        <p:spPr>
          <a:xfrm>
            <a:off x="658813" y="2857500"/>
            <a:ext cx="2936875" cy="927100"/>
          </a:xfrm>
          <a:noFill/>
          <a:ln>
            <a:noFill/>
          </a:ln>
        </p:spPr>
        <p:txBody>
          <a:bodyPr/>
          <a:lstStyle/>
          <a:p>
            <a:pPr defTabSz="457200" eaLnBrk="1" hangingPunct="1"/>
            <a:r>
              <a:rPr lang="zh-CN" altLang="en-US" b="1" kern="1200" dirty="0">
                <a:solidFill>
                  <a:srgbClr val="FFFFFF"/>
                </a:solidFill>
                <a:latin typeface="Arial" panose="020B0604020202020204" pitchFamily="34" charset="0"/>
                <a:ea typeface="微软雅黑" panose="020B0503020204020204" pitchFamily="34" charset="-122"/>
                <a:cs typeface="+mj-cs"/>
              </a:rPr>
              <a:t>人才培养</a:t>
            </a:r>
            <a:br>
              <a:rPr lang="zh-CN" altLang="en-US" sz="1600" b="1" kern="1200" dirty="0">
                <a:solidFill>
                  <a:srgbClr val="FFFFFF"/>
                </a:solidFill>
                <a:latin typeface="Arial" panose="020B0604020202020204" pitchFamily="34" charset="0"/>
                <a:ea typeface="微软雅黑" panose="020B0503020204020204" pitchFamily="34" charset="-122"/>
                <a:cs typeface="+mj-cs"/>
              </a:rPr>
            </a:br>
            <a:r>
              <a:rPr lang="en-US" altLang="zh-CN" sz="1600" b="1" kern="1200" dirty="0">
                <a:solidFill>
                  <a:srgbClr val="FFFFFF"/>
                </a:solidFill>
                <a:latin typeface="Arial" panose="020B0604020202020204" pitchFamily="34" charset="0"/>
                <a:ea typeface="微软雅黑" panose="020B0503020204020204" pitchFamily="34" charset="-122"/>
                <a:cs typeface="+mj-cs"/>
              </a:rPr>
              <a:t>Talent cultivation</a:t>
            </a:r>
            <a:endParaRPr lang="zh-CN" altLang="en-US" sz="1400" b="1" kern="1200" dirty="0">
              <a:latin typeface="Arial" panose="020B0604020202020204" pitchFamily="34" charset="0"/>
              <a:ea typeface="微软雅黑" panose="020B0503020204020204" pitchFamily="34" charset="-122"/>
              <a:cs typeface="+mj-cs"/>
            </a:endParaRP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图表 24"/>
          <p:cNvGraphicFramePr/>
          <p:nvPr/>
        </p:nvGraphicFramePr>
        <p:xfrm>
          <a:off x="2203667" y="1884453"/>
          <a:ext cx="9760223" cy="3998914"/>
        </p:xfrm>
        <a:graphic>
          <a:graphicData uri="http://schemas.openxmlformats.org/drawingml/2006/chart">
            <c:chart xmlns:c="http://schemas.openxmlformats.org/drawingml/2006/chart" xmlns:r="http://schemas.openxmlformats.org/officeDocument/2006/relationships" r:id="rId1"/>
          </a:graphicData>
        </a:graphic>
      </p:graphicFrame>
      <p:sp>
        <p:nvSpPr>
          <p:cNvPr id="77827" name="Shape 34"/>
          <p:cNvSpPr txBox="1"/>
          <p:nvPr/>
        </p:nvSpPr>
        <p:spPr>
          <a:xfrm>
            <a:off x="350838" y="1547813"/>
            <a:ext cx="5665787" cy="820737"/>
          </a:xfrm>
          <a:prstGeom prst="rect">
            <a:avLst/>
          </a:prstGeom>
          <a:noFill/>
          <a:ln w="12700">
            <a:noFill/>
          </a:ln>
        </p:spPr>
        <p:txBody>
          <a:bodyPr lIns="45718" tIns="45718" rIns="45718" bIns="45718"/>
          <a:lstStyle/>
          <a:p>
            <a:pPr eaLnBrk="1" hangingPunct="1"/>
            <a:endParaRPr lang="zh-CN" altLang="en-US" sz="1600" b="1" dirty="0">
              <a:solidFill>
                <a:srgbClr val="E11B22"/>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5" name="直接箭头连接符 14"/>
          <p:cNvCxnSpPr/>
          <p:nvPr/>
        </p:nvCxnSpPr>
        <p:spPr>
          <a:xfrm flipV="1">
            <a:off x="358773" y="5943828"/>
            <a:ext cx="11605117" cy="24602"/>
          </a:xfrm>
          <a:prstGeom prst="straightConnector1">
            <a:avLst/>
          </a:prstGeom>
          <a:noFill/>
          <a:ln w="120650" cap="sq">
            <a:gradFill flip="none" rotWithShape="1">
              <a:gsLst>
                <a:gs pos="0">
                  <a:srgbClr val="000082"/>
                </a:gs>
                <a:gs pos="30000">
                  <a:srgbClr val="66008F"/>
                </a:gs>
                <a:gs pos="64999">
                  <a:srgbClr val="BA0066"/>
                </a:gs>
                <a:gs pos="89999">
                  <a:srgbClr val="FF0000"/>
                </a:gs>
                <a:gs pos="100000">
                  <a:srgbClr val="FF8200"/>
                </a:gs>
              </a:gsLst>
              <a:path path="circle">
                <a:fillToRect l="100000" t="100000"/>
              </a:path>
              <a:tileRect r="-100000" b="-100000"/>
            </a:gradFill>
            <a:prstDash val="solid"/>
            <a:bevel/>
            <a:headEnd type="none"/>
            <a:tailEnd type="stealth" w="med" len="lg"/>
          </a:ln>
          <a:effectLst/>
          <a:sp3d/>
        </p:spPr>
        <p:style>
          <a:lnRef idx="0">
            <a:scrgbClr r="0" g="0" b="0"/>
          </a:lnRef>
          <a:fillRef idx="0">
            <a:scrgbClr r="0" g="0" b="0"/>
          </a:fillRef>
          <a:effectRef idx="0">
            <a:scrgbClr r="0" g="0" b="0"/>
          </a:effectRef>
          <a:fontRef idx="none"/>
        </p:style>
      </p:cxnSp>
      <p:sp>
        <p:nvSpPr>
          <p:cNvPr id="41" name="椭圆 40"/>
          <p:cNvSpPr/>
          <p:nvPr/>
        </p:nvSpPr>
        <p:spPr>
          <a:xfrm>
            <a:off x="3904192" y="5464006"/>
            <a:ext cx="358499" cy="370114"/>
          </a:xfrm>
          <a:prstGeom prst="ellipse">
            <a:avLst/>
          </a:prstGeom>
          <a:noFill/>
          <a:ln w="25400" cap="flat">
            <a:solidFill>
              <a:srgbClr val="E11B22"/>
            </a:solid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mn-ea"/>
              <a:cs typeface="+mn-cs"/>
              <a:sym typeface="Calibri" panose="020F0502020204030204"/>
            </a:endParaRPr>
          </a:p>
        </p:txBody>
      </p:sp>
      <p:sp>
        <p:nvSpPr>
          <p:cNvPr id="42" name="椭圆 41"/>
          <p:cNvSpPr/>
          <p:nvPr/>
        </p:nvSpPr>
        <p:spPr>
          <a:xfrm>
            <a:off x="5421855" y="5464006"/>
            <a:ext cx="358499" cy="370114"/>
          </a:xfrm>
          <a:prstGeom prst="ellipse">
            <a:avLst/>
          </a:prstGeom>
          <a:noFill/>
          <a:ln w="25400" cap="flat">
            <a:solidFill>
              <a:srgbClr val="E11B22"/>
            </a:solid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mn-ea"/>
              <a:cs typeface="+mn-cs"/>
              <a:sym typeface="Calibri" panose="020F0502020204030204"/>
            </a:endParaRPr>
          </a:p>
        </p:txBody>
      </p:sp>
      <p:sp>
        <p:nvSpPr>
          <p:cNvPr id="43" name="椭圆 42"/>
          <p:cNvSpPr/>
          <p:nvPr/>
        </p:nvSpPr>
        <p:spPr>
          <a:xfrm>
            <a:off x="6881818" y="5464006"/>
            <a:ext cx="358499" cy="370114"/>
          </a:xfrm>
          <a:prstGeom prst="ellipse">
            <a:avLst/>
          </a:prstGeom>
          <a:noFill/>
          <a:ln w="25400" cap="flat">
            <a:solidFill>
              <a:srgbClr val="E11B22"/>
            </a:solid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mn-ea"/>
              <a:cs typeface="+mn-cs"/>
              <a:sym typeface="Calibri" panose="020F0502020204030204"/>
            </a:endParaRPr>
          </a:p>
        </p:txBody>
      </p:sp>
      <p:sp>
        <p:nvSpPr>
          <p:cNvPr id="44" name="椭圆 43"/>
          <p:cNvSpPr/>
          <p:nvPr/>
        </p:nvSpPr>
        <p:spPr>
          <a:xfrm>
            <a:off x="2381223" y="5464006"/>
            <a:ext cx="432000" cy="370114"/>
          </a:xfrm>
          <a:prstGeom prst="ellipse">
            <a:avLst/>
          </a:prstGeom>
          <a:noFill/>
          <a:ln w="25400" cap="flat">
            <a:solidFill>
              <a:srgbClr val="E11B22"/>
            </a:solid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mn-ea"/>
              <a:cs typeface="+mn-cs"/>
              <a:sym typeface="Calibri" panose="020F0502020204030204"/>
            </a:endParaRPr>
          </a:p>
        </p:txBody>
      </p:sp>
      <p:sp>
        <p:nvSpPr>
          <p:cNvPr id="52" name="TextBox 51"/>
          <p:cNvSpPr txBox="1"/>
          <p:nvPr/>
        </p:nvSpPr>
        <p:spPr>
          <a:xfrm>
            <a:off x="2674572" y="1858350"/>
            <a:ext cx="1021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文化融入</a:t>
            </a:r>
            <a:endParaRPr kumimoji="0" lang="zh-CN" altLang="en-US"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p:txBody>
      </p:sp>
      <p:cxnSp>
        <p:nvCxnSpPr>
          <p:cNvPr id="53" name="肘形连接符 52"/>
          <p:cNvCxnSpPr/>
          <p:nvPr/>
        </p:nvCxnSpPr>
        <p:spPr>
          <a:xfrm rot="5400000" flipH="1" flipV="1">
            <a:off x="2406794" y="2423571"/>
            <a:ext cx="1560180" cy="1168400"/>
          </a:xfrm>
          <a:prstGeom prst="bentConnector3">
            <a:avLst>
              <a:gd name="adj1" fmla="val 101112"/>
            </a:avLst>
          </a:prstGeom>
          <a:noFill/>
          <a:ln w="3175" cap="flat">
            <a:solidFill>
              <a:srgbClr val="E11B22"/>
            </a:solidFill>
            <a:prstDash val="solid"/>
            <a:round/>
          </a:ln>
          <a:effectLst/>
          <a:sp3d/>
        </p:spPr>
        <p:style>
          <a:lnRef idx="0">
            <a:scrgbClr r="0" g="0" b="0"/>
          </a:lnRef>
          <a:fillRef idx="0">
            <a:scrgbClr r="0" g="0" b="0"/>
          </a:fillRef>
          <a:effectRef idx="0">
            <a:scrgbClr r="0" g="0" b="0"/>
          </a:effectRef>
          <a:fontRef idx="none"/>
        </p:style>
      </p:cxnSp>
      <p:sp>
        <p:nvSpPr>
          <p:cNvPr id="46" name="TextBox 45"/>
          <p:cNvSpPr txBox="1"/>
          <p:nvPr/>
        </p:nvSpPr>
        <p:spPr>
          <a:xfrm>
            <a:off x="4153079" y="1867859"/>
            <a:ext cx="1021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项目机会</a:t>
            </a:r>
            <a:endParaRPr kumimoji="0" lang="zh-CN" altLang="en-US"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p:txBody>
      </p:sp>
      <p:cxnSp>
        <p:nvCxnSpPr>
          <p:cNvPr id="47" name="肘形连接符 46"/>
          <p:cNvCxnSpPr/>
          <p:nvPr/>
        </p:nvCxnSpPr>
        <p:spPr>
          <a:xfrm rot="5400000" flipH="1" flipV="1">
            <a:off x="4056750" y="2252121"/>
            <a:ext cx="1217282" cy="1168400"/>
          </a:xfrm>
          <a:prstGeom prst="bentConnector3">
            <a:avLst>
              <a:gd name="adj1" fmla="val 99788"/>
            </a:avLst>
          </a:prstGeom>
          <a:noFill/>
          <a:ln w="3175" cap="flat">
            <a:solidFill>
              <a:srgbClr val="E11B22"/>
            </a:solidFill>
            <a:prstDash val="solid"/>
            <a:round/>
          </a:ln>
          <a:effectLst/>
          <a:sp3d/>
        </p:spPr>
        <p:style>
          <a:lnRef idx="0">
            <a:scrgbClr r="0" g="0" b="0"/>
          </a:lnRef>
          <a:fillRef idx="0">
            <a:scrgbClr r="0" g="0" b="0"/>
          </a:fillRef>
          <a:effectRef idx="0">
            <a:scrgbClr r="0" g="0" b="0"/>
          </a:effectRef>
          <a:fontRef idx="none"/>
        </p:style>
      </p:cxnSp>
      <p:sp>
        <p:nvSpPr>
          <p:cNvPr id="48" name="TextBox 47"/>
          <p:cNvSpPr txBox="1"/>
          <p:nvPr/>
        </p:nvSpPr>
        <p:spPr>
          <a:xfrm>
            <a:off x="5646651" y="1869190"/>
            <a:ext cx="1021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发展路径</a:t>
            </a:r>
            <a:endParaRPr kumimoji="0" lang="zh-CN" altLang="en-US"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p:txBody>
      </p:sp>
      <p:cxnSp>
        <p:nvCxnSpPr>
          <p:cNvPr id="49" name="肘形连接符 48"/>
          <p:cNvCxnSpPr/>
          <p:nvPr/>
        </p:nvCxnSpPr>
        <p:spPr>
          <a:xfrm rot="5400000" flipH="1" flipV="1">
            <a:off x="5479543" y="2333741"/>
            <a:ext cx="1358840" cy="1168400"/>
          </a:xfrm>
          <a:prstGeom prst="bentConnector3">
            <a:avLst>
              <a:gd name="adj1" fmla="val 102426"/>
            </a:avLst>
          </a:prstGeom>
          <a:noFill/>
          <a:ln w="3175" cap="flat">
            <a:solidFill>
              <a:srgbClr val="E11B22"/>
            </a:solidFill>
            <a:prstDash val="solid"/>
            <a:round/>
          </a:ln>
          <a:effectLst/>
          <a:sp3d/>
        </p:spPr>
        <p:style>
          <a:lnRef idx="0">
            <a:scrgbClr r="0" g="0" b="0"/>
          </a:lnRef>
          <a:fillRef idx="0">
            <a:scrgbClr r="0" g="0" b="0"/>
          </a:fillRef>
          <a:effectRef idx="0">
            <a:scrgbClr r="0" g="0" b="0"/>
          </a:effectRef>
          <a:fontRef idx="none"/>
        </p:style>
      </p:cxnSp>
      <p:sp>
        <p:nvSpPr>
          <p:cNvPr id="50" name="TextBox 49"/>
          <p:cNvSpPr txBox="1"/>
          <p:nvPr/>
        </p:nvSpPr>
        <p:spPr>
          <a:xfrm>
            <a:off x="7131657" y="1860375"/>
            <a:ext cx="1021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岗位锻炼</a:t>
            </a:r>
            <a:endParaRPr kumimoji="0" lang="zh-CN" altLang="en-US"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p:txBody>
      </p:sp>
      <p:cxnSp>
        <p:nvCxnSpPr>
          <p:cNvPr id="51" name="肘形连接符 50"/>
          <p:cNvCxnSpPr/>
          <p:nvPr/>
        </p:nvCxnSpPr>
        <p:spPr>
          <a:xfrm rot="5400000" flipH="1" flipV="1">
            <a:off x="6705128" y="2582321"/>
            <a:ext cx="1877682" cy="1168400"/>
          </a:xfrm>
          <a:prstGeom prst="bentConnector3">
            <a:avLst>
              <a:gd name="adj1" fmla="val 100397"/>
            </a:avLst>
          </a:prstGeom>
          <a:noFill/>
          <a:ln w="3175" cap="flat">
            <a:solidFill>
              <a:srgbClr val="C00000"/>
            </a:solidFill>
            <a:prstDash val="solid"/>
            <a:round/>
          </a:ln>
          <a:effectLst/>
          <a:sp3d/>
        </p:spPr>
        <p:style>
          <a:lnRef idx="0">
            <a:scrgbClr r="0" g="0" b="0"/>
          </a:lnRef>
          <a:fillRef idx="0">
            <a:scrgbClr r="0" g="0" b="0"/>
          </a:fillRef>
          <a:effectRef idx="0">
            <a:scrgbClr r="0" g="0" b="0"/>
          </a:effectRef>
          <a:fontRef idx="none"/>
        </p:style>
      </p:cxnSp>
      <p:sp>
        <p:nvSpPr>
          <p:cNvPr id="22" name="剪去单角的矩形 21"/>
          <p:cNvSpPr/>
          <p:nvPr/>
        </p:nvSpPr>
        <p:spPr>
          <a:xfrm>
            <a:off x="4141925" y="2189973"/>
            <a:ext cx="1323219" cy="1229524"/>
          </a:xfrm>
          <a:prstGeom prst="snip1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设计竞赛</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建筑结构大赛</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岗位培训</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项目锻炼</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p:txBody>
      </p:sp>
      <p:sp>
        <p:nvSpPr>
          <p:cNvPr id="35" name="剪去单角的矩形 34"/>
          <p:cNvSpPr/>
          <p:nvPr/>
        </p:nvSpPr>
        <p:spPr>
          <a:xfrm>
            <a:off x="5665506" y="2194018"/>
            <a:ext cx="1394263" cy="953996"/>
          </a:xfrm>
          <a:prstGeom prst="snip1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原创选拔</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领导力潜力测评</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专业院总师助理</a:t>
            </a:r>
            <a:endPar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p:txBody>
      </p:sp>
      <p:sp>
        <p:nvSpPr>
          <p:cNvPr id="36" name="剪去单角的矩形 35"/>
          <p:cNvSpPr/>
          <p:nvPr/>
        </p:nvSpPr>
        <p:spPr>
          <a:xfrm>
            <a:off x="7148446" y="2221296"/>
            <a:ext cx="1687205" cy="652399"/>
          </a:xfrm>
          <a:prstGeom prst="snip1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总院总师助理</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执行总监</a:t>
            </a:r>
            <a:endPar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p:txBody>
      </p:sp>
      <p:sp>
        <p:nvSpPr>
          <p:cNvPr id="54" name="剪去单角的矩形 53"/>
          <p:cNvSpPr/>
          <p:nvPr/>
        </p:nvSpPr>
        <p:spPr>
          <a:xfrm>
            <a:off x="2674572" y="2202902"/>
            <a:ext cx="1323219" cy="928415"/>
          </a:xfrm>
          <a:prstGeom prst="snip1Rect">
            <a:avLst/>
          </a:prstGeom>
          <a:no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新员工培训</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导师带教</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团队建设</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55" name="剪去单角的矩形 54"/>
          <p:cNvSpPr/>
          <p:nvPr/>
        </p:nvSpPr>
        <p:spPr>
          <a:xfrm>
            <a:off x="309522" y="3444962"/>
            <a:ext cx="2088000" cy="2178540"/>
          </a:xfrm>
          <a:prstGeom prst="snip1Rect">
            <a:avLst/>
          </a:prstGeom>
          <a:noFill/>
          <a:ln w="15875" cap="flat">
            <a:solidFill>
              <a:schemeClr val="tx1"/>
            </a:solidFill>
            <a:prstDash val="dash"/>
            <a:round/>
          </a:ln>
          <a:effectLst/>
          <a:sp3d/>
        </p:spPr>
        <p:style>
          <a:lnRef idx="0">
            <a:scrgbClr r="0" g="0" b="0"/>
          </a:lnRef>
          <a:fillRef idx="0">
            <a:scrgbClr r="0" g="0" b="0"/>
          </a:fillRef>
          <a:effectRef idx="0">
            <a:scrgbClr r="0" g="0" b="0"/>
          </a:effectRef>
          <a:fontRef idx="none"/>
        </p:style>
        <p:txBody>
          <a:bodyPr spcFirstLastPara="1" lIns="0" tIns="0" rIns="0" bIns="0" spcCol="38100">
            <a:spAutoFit/>
          </a:bodyPr>
          <a:lstStyle/>
          <a:p>
            <a:pPr marL="0" marR="0" lvl="0" indent="0" algn="r" defTabSz="457200" rtl="0" eaLnBrk="0" fontAlgn="base" latinLnBrk="0" hangingPunct="0">
              <a:lnSpc>
                <a:spcPct val="18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入职前</a:t>
            </a:r>
            <a:endParaRPr kumimoji="0" lang="en-US" altLang="zh-CN"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  加大实习生招募与规范管理</a:t>
            </a:r>
            <a:endPar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  开发重点导师的关键渠道</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  分层级拓展校企合作新模式</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  邀请优秀学生体验设计师生活</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  关注一二线城市人才政策</a:t>
            </a:r>
            <a:endPar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p:txBody>
      </p:sp>
      <p:sp>
        <p:nvSpPr>
          <p:cNvPr id="56" name="剪去单角的矩形 55"/>
          <p:cNvSpPr/>
          <p:nvPr/>
        </p:nvSpPr>
        <p:spPr>
          <a:xfrm>
            <a:off x="8807292" y="1958448"/>
            <a:ext cx="1346791" cy="1694399"/>
          </a:xfrm>
          <a:prstGeom prst="snip1Rect">
            <a:avLst/>
          </a:prstGeom>
          <a:noFill/>
          <a:ln w="15875" cap="flat">
            <a:solidFill>
              <a:schemeClr val="tx1"/>
            </a:solidFill>
            <a:prstDash val="dash"/>
            <a:round/>
          </a:ln>
          <a:effectLst/>
          <a:sp3d/>
        </p:spPr>
        <p:style>
          <a:lnRef idx="0">
            <a:scrgbClr r="0" g="0" b="0"/>
          </a:lnRef>
          <a:fillRef idx="0">
            <a:scrgbClr r="0" g="0" b="0"/>
          </a:fillRef>
          <a:effectRef idx="0">
            <a:scrgbClr r="0" g="0" b="0"/>
          </a:effectRef>
          <a:fontRef idx="none"/>
        </p:style>
        <p:txBody>
          <a:bodyPr spcFirstLastPara="1" lIns="72000" tIns="72000" rIns="0" bIns="0" spcCol="38100">
            <a:spAutoFit/>
          </a:bodyPr>
          <a:lstStyle/>
          <a:p>
            <a:pPr marL="0" marR="0" lvl="0" indent="0" algn="l" defTabSz="457200" rtl="0" eaLnBrk="0" fontAlgn="base" latinLnBrk="0" hangingPunct="0">
              <a:lnSpc>
                <a:spcPct val="18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rPr>
              <a:t>未来</a:t>
            </a:r>
            <a:endParaRPr kumimoji="0" lang="en-US" altLang="zh-CN" sz="1800" b="1" i="0" u="none" strike="noStrike" kern="1200" cap="none" spc="0" normalizeH="0" baseline="0" noProof="0" dirty="0">
              <a:ln>
                <a:noFill/>
              </a:ln>
              <a:solidFill>
                <a:srgbClr val="E11B22"/>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事业部总经理</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专项所所长</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总师</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a:p>
            <a:pPr marL="0" marR="0" lvl="0" indent="0" algn="l" defTabSz="457200" rtl="0" eaLnBrk="0" fontAlgn="auto" latinLnBrk="0" hangingPunct="0">
              <a:lnSpc>
                <a:spcPct val="15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rPr>
              <a:t>……</a:t>
            </a:r>
            <a:endParaRPr kumimoji="0" lang="en-US" altLang="zh-CN" sz="11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p:txBody>
      </p:sp>
      <p:sp>
        <p:nvSpPr>
          <p:cNvPr id="3" name="TextBox 2"/>
          <p:cNvSpPr txBox="1"/>
          <p:nvPr/>
        </p:nvSpPr>
        <p:spPr>
          <a:xfrm>
            <a:off x="808074" y="5643578"/>
            <a:ext cx="1148317"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8" tIns="45718" rIns="45718" bIns="45718" spcCol="3810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选才阶段</a:t>
            </a:r>
            <a:endPar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Calibri" panose="020F0502020204030204"/>
            </a:endParaRPr>
          </a:p>
        </p:txBody>
      </p:sp>
      <p:sp>
        <p:nvSpPr>
          <p:cNvPr id="28"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Tx/>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人才培养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Talent cultivation</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29" name="矩形 28">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6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77850" name="标题 2"/>
          <p:cNvSpPr txBox="1"/>
          <p:nvPr/>
        </p:nvSpPr>
        <p:spPr>
          <a:xfrm>
            <a:off x="358775" y="719138"/>
            <a:ext cx="2243138" cy="352425"/>
          </a:xfrm>
          <a:prstGeom prst="rect">
            <a:avLst/>
          </a:prstGeom>
          <a:noFill/>
          <a:ln w="9525">
            <a:noFill/>
          </a:ln>
        </p:spPr>
        <p:txBody>
          <a:bodyPr/>
          <a:lstStyle/>
          <a:p>
            <a:pPr eaLnBrk="1" hangingPunct="1"/>
            <a:r>
              <a:rPr lang="zh-CN" altLang="en-US" b="1" dirty="0">
                <a:solidFill>
                  <a:srgbClr val="E11B22"/>
                </a:solidFill>
                <a:latin typeface="Arial" panose="020B0604020202020204" pitchFamily="34" charset="0"/>
                <a:ea typeface="微软雅黑" panose="020B0503020204020204" pitchFamily="34" charset="-122"/>
              </a:rPr>
              <a:t>关注员工职业成长</a:t>
            </a:r>
            <a:endParaRPr lang="zh-CN" altLang="en-US" b="1" dirty="0">
              <a:solidFill>
                <a:srgbClr val="E11B22"/>
              </a:solidFill>
              <a:latin typeface="Arial" panose="020B0604020202020204" pitchFamily="34" charset="0"/>
              <a:ea typeface="微软雅黑" panose="020B0503020204020204" pitchFamily="34" charset="-122"/>
            </a:endParaRPr>
          </a:p>
        </p:txBody>
      </p:sp>
      <p:sp>
        <p:nvSpPr>
          <p:cNvPr id="31" name="矩形 30"/>
          <p:cNvSpPr/>
          <p:nvPr/>
        </p:nvSpPr>
        <p:spPr>
          <a:xfrm>
            <a:off x="373063" y="1192213"/>
            <a:ext cx="3775075" cy="30797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rPr>
              <a:t>在人才发展的关键时间，给予不同的职业指导</a:t>
            </a:r>
            <a:endParaRPr kumimoji="1"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20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000"/>
                                        <p:tgtEl>
                                          <p:spTgt spid="43"/>
                                        </p:tgtEl>
                                      </p:cBhvr>
                                    </p:animEffect>
                                  </p:childTnLst>
                                </p:cTn>
                              </p:par>
                              <p:par>
                                <p:cTn id="14" presetID="10"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20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2000"/>
                                        <p:tgtEl>
                                          <p:spTgt spid="52"/>
                                        </p:tgtEl>
                                      </p:cBhvr>
                                    </p:animEffect>
                                  </p:childTnLst>
                                </p:cTn>
                              </p:par>
                              <p:par>
                                <p:cTn id="20" presetID="10"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000"/>
                                        <p:tgtEl>
                                          <p:spTgt spid="53"/>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2000"/>
                                        <p:tgtEl>
                                          <p:spTgt spid="46"/>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20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0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20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20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20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cstate="screen"/>
          <a:srcRect/>
          <a:stretch>
            <a:fillRect/>
          </a:stretch>
        </p:blipFill>
        <p:spPr bwMode="auto">
          <a:xfrm>
            <a:off x="6453188" y="1216025"/>
            <a:ext cx="658813" cy="730250"/>
          </a:xfrm>
          <a:prstGeom prst="rect">
            <a:avLst/>
          </a:prstGeom>
          <a:noFill/>
          <a:ln w="9525">
            <a:solidFill>
              <a:schemeClr val="tx1">
                <a:lumMod val="50000"/>
                <a:lumOff val="50000"/>
              </a:schemeClr>
            </a:solidFill>
            <a:miter lim="800000"/>
            <a:headEnd/>
            <a:tailEnd/>
          </a:ln>
          <a:effectLst>
            <a:outerShdw blurRad="50800" dist="38100" dir="18900000" algn="bl" rotWithShape="0">
              <a:prstClr val="black">
                <a:alpha val="40000"/>
              </a:prstClr>
            </a:outerShdw>
          </a:effectLst>
        </p:spPr>
      </p:pic>
      <p:pic>
        <p:nvPicPr>
          <p:cNvPr id="6" name="Picture 4"/>
          <p:cNvPicPr>
            <a:picLocks noChangeAspect="1" noChangeArrowheads="1"/>
          </p:cNvPicPr>
          <p:nvPr/>
        </p:nvPicPr>
        <p:blipFill>
          <a:blip r:embed="rId2" cstate="screen"/>
          <a:srcRect/>
          <a:stretch>
            <a:fillRect/>
          </a:stretch>
        </p:blipFill>
        <p:spPr bwMode="auto">
          <a:xfrm>
            <a:off x="6378575" y="2366963"/>
            <a:ext cx="750888" cy="1055688"/>
          </a:xfrm>
          <a:prstGeom prst="rect">
            <a:avLst/>
          </a:prstGeom>
          <a:noFill/>
          <a:ln w="9525">
            <a:solidFill>
              <a:schemeClr val="tx1">
                <a:lumMod val="50000"/>
                <a:lumOff val="50000"/>
              </a:schemeClr>
            </a:solidFill>
            <a:miter lim="800000"/>
            <a:headEnd/>
            <a:tailEnd/>
          </a:ln>
          <a:effectLst>
            <a:outerShdw blurRad="50800" dist="38100" dir="18900000" algn="bl" rotWithShape="0">
              <a:prstClr val="black">
                <a:alpha val="40000"/>
              </a:prstClr>
            </a:outerShdw>
          </a:effectLst>
        </p:spPr>
      </p:pic>
      <p:sp>
        <p:nvSpPr>
          <p:cNvPr id="78852" name="Freeform 4"/>
          <p:cNvSpPr/>
          <p:nvPr/>
        </p:nvSpPr>
        <p:spPr>
          <a:xfrm>
            <a:off x="3187700" y="3968750"/>
            <a:ext cx="1271588" cy="769938"/>
          </a:xfrm>
          <a:custGeom>
            <a:avLst/>
            <a:gdLst>
              <a:gd name="txL" fmla="*/ 0 w 2295"/>
              <a:gd name="txT" fmla="*/ 0 h 1996"/>
              <a:gd name="txR" fmla="*/ 2295 w 2295"/>
              <a:gd name="txB" fmla="*/ 1996 h 1996"/>
            </a:gdLst>
            <a:ahLst/>
            <a:cxnLst>
              <a:cxn ang="0">
                <a:pos x="2147483647" y="0"/>
              </a:cxn>
              <a:cxn ang="0">
                <a:pos x="2147483647" y="2147483647"/>
              </a:cxn>
              <a:cxn ang="0">
                <a:pos x="0" y="2147483647"/>
              </a:cxn>
              <a:cxn ang="0">
                <a:pos x="0" y="0"/>
              </a:cxn>
              <a:cxn ang="0">
                <a:pos x="2147483647" y="2147483647"/>
              </a:cxn>
              <a:cxn ang="0">
                <a:pos x="2147483647" y="0"/>
              </a:cxn>
            </a:cxnLst>
            <a:rect l="txL" t="txT" r="txR" b="txB"/>
            <a:pathLst>
              <a:path w="2295" h="1996">
                <a:moveTo>
                  <a:pt x="2294" y="0"/>
                </a:moveTo>
                <a:lnTo>
                  <a:pt x="2294" y="1995"/>
                </a:lnTo>
                <a:lnTo>
                  <a:pt x="0" y="1995"/>
                </a:lnTo>
                <a:lnTo>
                  <a:pt x="0" y="0"/>
                </a:lnTo>
                <a:lnTo>
                  <a:pt x="1150" y="104"/>
                </a:lnTo>
                <a:lnTo>
                  <a:pt x="2294" y="0"/>
                </a:lnTo>
              </a:path>
            </a:pathLst>
          </a:custGeom>
          <a:noFill/>
          <a:ln w="19050" cap="rnd" cmpd="sng">
            <a:solidFill>
              <a:srgbClr val="E11B22">
                <a:alpha val="100000"/>
              </a:srgbClr>
            </a:solidFill>
            <a:prstDash val="solid"/>
            <a:round/>
            <a:headEnd type="none" w="med" len="med"/>
            <a:tailEnd type="none" w="med" len="med"/>
          </a:ln>
        </p:spPr>
        <p:txBody>
          <a:bodyPr/>
          <a:lstStyle/>
          <a:p>
            <a:endParaRPr lang="zh-CN" altLang="en-US"/>
          </a:p>
        </p:txBody>
      </p:sp>
      <p:sp>
        <p:nvSpPr>
          <p:cNvPr id="78853" name="AutoShape 9"/>
          <p:cNvSpPr/>
          <p:nvPr/>
        </p:nvSpPr>
        <p:spPr>
          <a:xfrm rot="5400000" flipV="1">
            <a:off x="3695700" y="3208338"/>
            <a:ext cx="255588" cy="1271587"/>
          </a:xfrm>
          <a:prstGeom prst="homePlate">
            <a:avLst>
              <a:gd name="adj" fmla="val 19861"/>
            </a:avLst>
          </a:prstGeom>
          <a:solidFill>
            <a:srgbClr val="E11B22"/>
          </a:solidFill>
          <a:ln w="19050" cap="flat" cmpd="sng">
            <a:solidFill>
              <a:srgbClr val="E11B22"/>
            </a:solidFill>
            <a:prstDash val="solid"/>
            <a:miter/>
            <a:headEnd type="none" w="med" len="med"/>
            <a:tailEnd type="none" w="med" len="med"/>
          </a:ln>
        </p:spPr>
        <p:txBody>
          <a:bodyPr vert="eaVert" wrap="none" lIns="45720" rIns="45720" anchor="ctr"/>
          <a:lstStyle/>
          <a:p>
            <a:pPr algn="ctr">
              <a:spcAft>
                <a:spcPct val="20000"/>
              </a:spcAft>
            </a:pP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78854" name="TextBox 16"/>
          <p:cNvSpPr txBox="1"/>
          <p:nvPr/>
        </p:nvSpPr>
        <p:spPr>
          <a:xfrm>
            <a:off x="3375025" y="3695700"/>
            <a:ext cx="990600" cy="292100"/>
          </a:xfrm>
          <a:prstGeom prst="rect">
            <a:avLst/>
          </a:prstGeom>
          <a:noFill/>
          <a:ln w="9525">
            <a:noFill/>
          </a:ln>
        </p:spPr>
        <p:txBody>
          <a:bodyPr>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课前辅导</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76812" name="TextBox 17"/>
          <p:cNvSpPr txBox="1">
            <a:spLocks noChangeArrowheads="1"/>
          </p:cNvSpPr>
          <p:nvPr/>
        </p:nvSpPr>
        <p:spPr bwMode="auto">
          <a:xfrm>
            <a:off x="3379788" y="4073525"/>
            <a:ext cx="914400" cy="647700"/>
          </a:xfrm>
          <a:prstGeom prst="rect">
            <a:avLst/>
          </a:prstGeom>
          <a:noFill/>
          <a:ln w="9525">
            <a:noFill/>
            <a:miter lim="800000"/>
          </a:ln>
        </p:spPr>
        <p:txBody>
          <a:bodyPr>
            <a:spAutoFit/>
          </a:bodyPr>
          <a:lstStyle/>
          <a:p>
            <a:pPr marR="0" algn="ctr" defTabSz="457200">
              <a:lnSpc>
                <a:spcPct val="150000"/>
              </a:lnSpc>
              <a:buClrTx/>
              <a:buSzTx/>
              <a:buFontTx/>
              <a:buNone/>
              <a:defRPr/>
            </a:pPr>
            <a:r>
              <a:rPr kumimoji="0" lang="zh-CN" altLang="en-US" sz="12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技能训练</a:t>
            </a:r>
            <a:endParaRPr kumimoji="0" lang="en-US" altLang="zh-CN" sz="12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algn="ctr" defTabSz="457200">
              <a:lnSpc>
                <a:spcPct val="150000"/>
              </a:lnSpc>
              <a:buClrTx/>
              <a:buSzTx/>
              <a:buFontTx/>
              <a:buNone/>
              <a:defRPr/>
            </a:pPr>
            <a:r>
              <a:rPr kumimoji="0" lang="zh-CN" altLang="en-US" sz="12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rPr>
              <a:t>课前试讲</a:t>
            </a:r>
            <a:endParaRPr kumimoji="0" lang="zh-CN" altLang="en-US" sz="1200" kern="1200" cap="none" spc="0" normalizeH="0" baseline="0" noProof="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78856" name="Oval 92"/>
          <p:cNvSpPr>
            <a:spLocks noChangeAspect="1"/>
          </p:cNvSpPr>
          <p:nvPr/>
        </p:nvSpPr>
        <p:spPr>
          <a:xfrm>
            <a:off x="5464175" y="1377950"/>
            <a:ext cx="457200" cy="395288"/>
          </a:xfrm>
          <a:prstGeom prst="ellipse">
            <a:avLst/>
          </a:prstGeom>
          <a:solidFill>
            <a:srgbClr val="E11B22"/>
          </a:solidFill>
          <a:ln w="12700">
            <a:noFill/>
          </a:ln>
        </p:spPr>
        <p:txBody>
          <a:bodyPr wrap="none" lIns="0" tIns="0" rIns="0" bIns="0" anchor="ctr" anchorCtr="1"/>
          <a:lstStyle/>
          <a:p>
            <a:r>
              <a:rPr lang="zh-TW" altLang="zh-TW" sz="3200" dirty="0">
                <a:solidFill>
                  <a:schemeClr val="bg1"/>
                </a:solidFill>
                <a:latin typeface="微软雅黑" panose="020B0503020204020204" pitchFamily="34" charset="-122"/>
                <a:ea typeface="微软雅黑" panose="020B0503020204020204" pitchFamily="34" charset="-122"/>
              </a:rPr>
              <a:t>+</a:t>
            </a:r>
            <a:endParaRPr lang="zh-TW" altLang="zh-TW" sz="3200" dirty="0">
              <a:solidFill>
                <a:schemeClr val="bg1"/>
              </a:solidFill>
              <a:latin typeface="微软雅黑" panose="020B0503020204020204" pitchFamily="34" charset="-122"/>
              <a:ea typeface="微软雅黑" panose="020B0503020204020204" pitchFamily="34" charset="-122"/>
            </a:endParaRPr>
          </a:p>
        </p:txBody>
      </p:sp>
      <p:sp>
        <p:nvSpPr>
          <p:cNvPr id="78857" name="Oval 92"/>
          <p:cNvSpPr>
            <a:spLocks noChangeAspect="1"/>
          </p:cNvSpPr>
          <p:nvPr/>
        </p:nvSpPr>
        <p:spPr>
          <a:xfrm>
            <a:off x="7512050" y="1377950"/>
            <a:ext cx="457200" cy="395288"/>
          </a:xfrm>
          <a:prstGeom prst="ellipse">
            <a:avLst/>
          </a:prstGeom>
          <a:solidFill>
            <a:srgbClr val="E11B22"/>
          </a:solidFill>
          <a:ln w="12700" cap="flat" cmpd="sng">
            <a:solidFill>
              <a:srgbClr val="E11B22"/>
            </a:solidFill>
            <a:prstDash val="solid"/>
            <a:headEnd type="none" w="med" len="med"/>
            <a:tailEnd type="none" w="med" len="med"/>
          </a:ln>
        </p:spPr>
        <p:txBody>
          <a:bodyPr wrap="none" lIns="0" tIns="0" rIns="0" bIns="0" anchor="ctr" anchorCtr="1"/>
          <a:lstStyle/>
          <a:p>
            <a:r>
              <a:rPr lang="zh-TW" altLang="zh-TW" sz="3200" dirty="0">
                <a:solidFill>
                  <a:schemeClr val="bg1"/>
                </a:solidFill>
                <a:latin typeface="微软雅黑" panose="020B0503020204020204" pitchFamily="34" charset="-122"/>
                <a:ea typeface="微软雅黑" panose="020B0503020204020204" pitchFamily="34" charset="-122"/>
              </a:rPr>
              <a:t>+</a:t>
            </a:r>
            <a:endParaRPr lang="zh-TW" altLang="zh-TW" sz="3200" dirty="0">
              <a:solidFill>
                <a:schemeClr val="bg1"/>
              </a:solidFill>
              <a:latin typeface="微软雅黑" panose="020B0503020204020204" pitchFamily="34" charset="-122"/>
              <a:ea typeface="微软雅黑" panose="020B0503020204020204" pitchFamily="34" charset="-122"/>
            </a:endParaRPr>
          </a:p>
        </p:txBody>
      </p:sp>
      <p:sp>
        <p:nvSpPr>
          <p:cNvPr id="13" name="下箭头 12"/>
          <p:cNvSpPr/>
          <p:nvPr/>
        </p:nvSpPr>
        <p:spPr bwMode="auto">
          <a:xfrm>
            <a:off x="6554788" y="3552825"/>
            <a:ext cx="466725" cy="255588"/>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78859" name="Rectangle 12"/>
          <p:cNvSpPr/>
          <p:nvPr/>
        </p:nvSpPr>
        <p:spPr>
          <a:xfrm>
            <a:off x="5200650" y="3883025"/>
            <a:ext cx="3163888" cy="534988"/>
          </a:xfrm>
          <a:prstGeom prst="rect">
            <a:avLst/>
          </a:prstGeom>
          <a:noFill/>
          <a:ln w="38100" cap="sq" cmpd="sng">
            <a:solidFill>
              <a:srgbClr val="E11B22"/>
            </a:solidFill>
            <a:prstDash val="dashDot"/>
            <a:miter/>
            <a:headEnd type="none" w="med" len="med"/>
            <a:tailEnd type="none" w="med" len="med"/>
          </a:ln>
        </p:spPr>
        <p:txBody>
          <a:bodyPr wrap="none" lIns="0" tIns="0" rIns="0" bIns="0" anchor="ctr"/>
          <a:lstStyle/>
          <a:p>
            <a:pPr algn="ct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78860" name="Rectangle 12"/>
          <p:cNvSpPr/>
          <p:nvPr/>
        </p:nvSpPr>
        <p:spPr>
          <a:xfrm>
            <a:off x="5357813" y="3948113"/>
            <a:ext cx="1050925" cy="395287"/>
          </a:xfrm>
          <a:prstGeom prst="rect">
            <a:avLst/>
          </a:prstGeom>
          <a:solidFill>
            <a:srgbClr val="E11B22"/>
          </a:solidFill>
          <a:ln w="6350" cap="flat" cmpd="sng">
            <a:solidFill>
              <a:srgbClr val="E11B22"/>
            </a:solidFill>
            <a:prstDash val="solid"/>
            <a:miter/>
            <a:headEnd type="none" w="med" len="med"/>
            <a:tailEnd type="none" w="med" len="med"/>
          </a:ln>
        </p:spPr>
        <p:txBody>
          <a:bodyPr wrap="none" lIns="0" tIns="0" rIns="0" bIns="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课程研发</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78861" name="Rectangle 12"/>
          <p:cNvSpPr/>
          <p:nvPr/>
        </p:nvSpPr>
        <p:spPr>
          <a:xfrm>
            <a:off x="7154863" y="3948113"/>
            <a:ext cx="1052512" cy="395287"/>
          </a:xfrm>
          <a:prstGeom prst="rect">
            <a:avLst/>
          </a:prstGeom>
          <a:solidFill>
            <a:srgbClr val="E11B22"/>
          </a:solidFill>
          <a:ln w="6350" cap="flat" cmpd="sng">
            <a:solidFill>
              <a:srgbClr val="E11B22"/>
            </a:solidFill>
            <a:prstDash val="solid"/>
            <a:miter/>
            <a:headEnd type="none" w="med" len="med"/>
            <a:tailEnd type="none" w="med" len="med"/>
          </a:ln>
        </p:spPr>
        <p:txBody>
          <a:bodyPr wrap="none" lIns="0" tIns="0" rIns="0" bIns="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讲师选拔</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78862" name="Oval 92"/>
          <p:cNvSpPr>
            <a:spLocks noChangeAspect="1"/>
          </p:cNvSpPr>
          <p:nvPr/>
        </p:nvSpPr>
        <p:spPr>
          <a:xfrm>
            <a:off x="6623050" y="4014788"/>
            <a:ext cx="306388" cy="261937"/>
          </a:xfrm>
          <a:prstGeom prst="ellipse">
            <a:avLst/>
          </a:prstGeom>
          <a:solidFill>
            <a:srgbClr val="E11B22"/>
          </a:solidFill>
          <a:ln w="12700" cap="flat" cmpd="sng">
            <a:solidFill>
              <a:srgbClr val="E11B22"/>
            </a:solidFill>
            <a:prstDash val="solid"/>
            <a:headEnd type="none" w="med" len="med"/>
            <a:tailEnd type="none" w="med" len="med"/>
          </a:ln>
        </p:spPr>
        <p:txBody>
          <a:bodyPr wrap="none" lIns="0" tIns="0" rIns="0" bIns="0" anchor="ctr" anchorCtr="1"/>
          <a:lstStyle/>
          <a:p>
            <a:r>
              <a:rPr lang="zh-TW" altLang="zh-TW" sz="3200" dirty="0">
                <a:solidFill>
                  <a:schemeClr val="bg1"/>
                </a:solidFill>
                <a:latin typeface="微软雅黑" panose="020B0503020204020204" pitchFamily="34" charset="-122"/>
                <a:ea typeface="微软雅黑" panose="020B0503020204020204" pitchFamily="34" charset="-122"/>
              </a:rPr>
              <a:t>+</a:t>
            </a:r>
            <a:endParaRPr lang="zh-TW" altLang="zh-TW" sz="3200" dirty="0">
              <a:solidFill>
                <a:schemeClr val="bg1"/>
              </a:solidFill>
              <a:latin typeface="微软雅黑" panose="020B0503020204020204" pitchFamily="34" charset="-122"/>
              <a:ea typeface="微软雅黑" panose="020B0503020204020204" pitchFamily="34" charset="-122"/>
            </a:endParaRPr>
          </a:p>
        </p:txBody>
      </p:sp>
      <p:sp>
        <p:nvSpPr>
          <p:cNvPr id="78863" name="Freeform 4"/>
          <p:cNvSpPr/>
          <p:nvPr/>
        </p:nvSpPr>
        <p:spPr>
          <a:xfrm>
            <a:off x="9110663" y="3968750"/>
            <a:ext cx="1271587" cy="769938"/>
          </a:xfrm>
          <a:custGeom>
            <a:avLst/>
            <a:gdLst>
              <a:gd name="txL" fmla="*/ 0 w 2295"/>
              <a:gd name="txT" fmla="*/ 0 h 1996"/>
              <a:gd name="txR" fmla="*/ 2295 w 2295"/>
              <a:gd name="txB" fmla="*/ 1996 h 1996"/>
            </a:gdLst>
            <a:ahLst/>
            <a:cxnLst>
              <a:cxn ang="0">
                <a:pos x="2147483647" y="0"/>
              </a:cxn>
              <a:cxn ang="0">
                <a:pos x="2147483647" y="2147483647"/>
              </a:cxn>
              <a:cxn ang="0">
                <a:pos x="0" y="2147483647"/>
              </a:cxn>
              <a:cxn ang="0">
                <a:pos x="0" y="0"/>
              </a:cxn>
              <a:cxn ang="0">
                <a:pos x="2147483647" y="2147483647"/>
              </a:cxn>
              <a:cxn ang="0">
                <a:pos x="2147483647" y="0"/>
              </a:cxn>
            </a:cxnLst>
            <a:rect l="txL" t="txT" r="txR" b="txB"/>
            <a:pathLst>
              <a:path w="2295" h="1996">
                <a:moveTo>
                  <a:pt x="2294" y="0"/>
                </a:moveTo>
                <a:lnTo>
                  <a:pt x="2294" y="1995"/>
                </a:lnTo>
                <a:lnTo>
                  <a:pt x="0" y="1995"/>
                </a:lnTo>
                <a:lnTo>
                  <a:pt x="0" y="0"/>
                </a:lnTo>
                <a:lnTo>
                  <a:pt x="1150" y="104"/>
                </a:lnTo>
                <a:lnTo>
                  <a:pt x="2294" y="0"/>
                </a:lnTo>
              </a:path>
            </a:pathLst>
          </a:custGeom>
          <a:noFill/>
          <a:ln w="19050" cap="rnd" cmpd="sng">
            <a:solidFill>
              <a:srgbClr val="E11B22">
                <a:alpha val="100000"/>
              </a:srgbClr>
            </a:solidFill>
            <a:prstDash val="solid"/>
            <a:round/>
            <a:headEnd type="none" w="med" len="med"/>
            <a:tailEnd type="none" w="med" len="med"/>
          </a:ln>
        </p:spPr>
        <p:txBody>
          <a:bodyPr/>
          <a:lstStyle/>
          <a:p>
            <a:endParaRPr lang="zh-CN" altLang="en-US"/>
          </a:p>
        </p:txBody>
      </p:sp>
      <p:sp>
        <p:nvSpPr>
          <p:cNvPr id="78864" name="AutoShape 9"/>
          <p:cNvSpPr/>
          <p:nvPr/>
        </p:nvSpPr>
        <p:spPr>
          <a:xfrm rot="5400000" flipV="1">
            <a:off x="9618663" y="3208338"/>
            <a:ext cx="255587" cy="1271587"/>
          </a:xfrm>
          <a:prstGeom prst="homePlate">
            <a:avLst>
              <a:gd name="adj" fmla="val 19861"/>
            </a:avLst>
          </a:prstGeom>
          <a:solidFill>
            <a:srgbClr val="E11B22"/>
          </a:solidFill>
          <a:ln w="19050" cap="flat" cmpd="sng">
            <a:solidFill>
              <a:srgbClr val="E11B22"/>
            </a:solidFill>
            <a:prstDash val="solid"/>
            <a:miter/>
            <a:headEnd type="none" w="med" len="med"/>
            <a:tailEnd type="none" w="med" len="med"/>
          </a:ln>
        </p:spPr>
        <p:txBody>
          <a:bodyPr vert="eaVert" wrap="none" lIns="45720" rIns="45720" anchor="ctr"/>
          <a:lstStyle/>
          <a:p>
            <a:pPr algn="ctr">
              <a:spcAft>
                <a:spcPct val="20000"/>
              </a:spcAft>
            </a:pP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78865" name="TextBox 30"/>
          <p:cNvSpPr txBox="1"/>
          <p:nvPr/>
        </p:nvSpPr>
        <p:spPr>
          <a:xfrm>
            <a:off x="9202738" y="3695700"/>
            <a:ext cx="1160462" cy="292100"/>
          </a:xfrm>
          <a:prstGeom prst="rect">
            <a:avLst/>
          </a:prstGeom>
          <a:noFill/>
          <a:ln w="9525">
            <a:noFill/>
          </a:ln>
        </p:spPr>
        <p:txBody>
          <a:bodyPr>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教学工具包</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76823" name="TextBox 31"/>
          <p:cNvSpPr txBox="1">
            <a:spLocks noChangeArrowheads="1"/>
          </p:cNvSpPr>
          <p:nvPr/>
        </p:nvSpPr>
        <p:spPr bwMode="auto">
          <a:xfrm>
            <a:off x="9144000" y="4010025"/>
            <a:ext cx="1219200" cy="785813"/>
          </a:xfrm>
          <a:prstGeom prst="rect">
            <a:avLst/>
          </a:prstGeom>
          <a:noFill/>
          <a:ln w="9525">
            <a:noFill/>
            <a:miter lim="800000"/>
          </a:ln>
        </p:spPr>
        <p:txBody>
          <a:bodyPr>
            <a:spAutoFit/>
          </a:bodyPr>
          <a:lstStyle/>
          <a:p>
            <a:pPr marR="0" algn="ctr" defTabSz="457200">
              <a:lnSpc>
                <a:spcPts val="1800"/>
              </a:lnSpc>
              <a:buClrTx/>
              <a:buSzTx/>
              <a:buFontTx/>
              <a:buNone/>
              <a:defRPr/>
            </a:pPr>
            <a:r>
              <a:rPr kumimoji="0"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大纲制作指南</a:t>
            </a:r>
            <a:endParaRPr kumimoji="0"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algn="ctr" defTabSz="457200">
              <a:lnSpc>
                <a:spcPts val="1800"/>
              </a:lnSpc>
              <a:buClrTx/>
              <a:buSzTx/>
              <a:buFontTx/>
              <a:buNone/>
              <a:defRPr/>
            </a:pPr>
            <a:r>
              <a:rPr kumimoji="0"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课堂授课指南</a:t>
            </a:r>
            <a:endParaRPr kumimoji="0" lang="en-US" altLang="zh-CN"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algn="ctr" defTabSz="457200">
              <a:lnSpc>
                <a:spcPts val="1800"/>
              </a:lnSpc>
              <a:buClrTx/>
              <a:buSzTx/>
              <a:buFontTx/>
              <a:buNone/>
              <a:defRPr/>
            </a:pPr>
            <a:r>
              <a:rPr kumimoji="0"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课件制作指南</a:t>
            </a:r>
            <a:endParaRPr kumimoji="0" lang="zh-CN" altLang="en-US" sz="12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22" name="虚尾箭头 21"/>
          <p:cNvSpPr/>
          <p:nvPr/>
        </p:nvSpPr>
        <p:spPr bwMode="auto">
          <a:xfrm>
            <a:off x="4687888" y="4014788"/>
            <a:ext cx="306388" cy="261938"/>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23" name="虚尾箭头 22"/>
          <p:cNvSpPr/>
          <p:nvPr/>
        </p:nvSpPr>
        <p:spPr bwMode="auto">
          <a:xfrm rot="10800000">
            <a:off x="8577263" y="4014788"/>
            <a:ext cx="304800" cy="261938"/>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78869" name="Rectangle 12"/>
          <p:cNvSpPr/>
          <p:nvPr/>
        </p:nvSpPr>
        <p:spPr>
          <a:xfrm>
            <a:off x="5997575" y="5473700"/>
            <a:ext cx="1670050" cy="396875"/>
          </a:xfrm>
          <a:prstGeom prst="rect">
            <a:avLst/>
          </a:prstGeom>
          <a:solidFill>
            <a:srgbClr val="E11B22"/>
          </a:solidFill>
          <a:ln w="6350" cap="flat" cmpd="sng">
            <a:solidFill>
              <a:srgbClr val="E11B22"/>
            </a:solidFill>
            <a:prstDash val="solid"/>
            <a:miter/>
            <a:headEnd type="none" w="med" len="med"/>
            <a:tailEnd type="none" w="med" len="med"/>
          </a:ln>
        </p:spPr>
        <p:txBody>
          <a:bodyPr wrap="none" lIns="0" tIns="0" rIns="0" bIns="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后评估</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78870" name="Rectangle 12"/>
          <p:cNvSpPr/>
          <p:nvPr/>
        </p:nvSpPr>
        <p:spPr>
          <a:xfrm>
            <a:off x="5997575" y="4772025"/>
            <a:ext cx="1670050" cy="395288"/>
          </a:xfrm>
          <a:prstGeom prst="rect">
            <a:avLst/>
          </a:prstGeom>
          <a:solidFill>
            <a:srgbClr val="E11B22"/>
          </a:solidFill>
          <a:ln w="6350" cap="flat" cmpd="sng">
            <a:solidFill>
              <a:srgbClr val="E11B22"/>
            </a:solidFill>
            <a:prstDash val="solid"/>
            <a:miter/>
            <a:headEnd type="none" w="med" len="med"/>
            <a:tailEnd type="none" w="med" len="med"/>
          </a:ln>
        </p:spPr>
        <p:txBody>
          <a:bodyPr wrap="none" lIns="0" tIns="0" rIns="0" bIns="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培训课程实施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6" name="下箭头 25"/>
          <p:cNvSpPr/>
          <p:nvPr/>
        </p:nvSpPr>
        <p:spPr bwMode="auto">
          <a:xfrm>
            <a:off x="6556375" y="4483100"/>
            <a:ext cx="468313" cy="255588"/>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27" name="下箭头 26"/>
          <p:cNvSpPr/>
          <p:nvPr/>
        </p:nvSpPr>
        <p:spPr bwMode="auto">
          <a:xfrm>
            <a:off x="6596063" y="5208588"/>
            <a:ext cx="468313" cy="254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28" name="下箭头 27"/>
          <p:cNvSpPr/>
          <p:nvPr/>
        </p:nvSpPr>
        <p:spPr bwMode="auto">
          <a:xfrm>
            <a:off x="6596063" y="5911850"/>
            <a:ext cx="468313" cy="254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29" name="下箭头 28"/>
          <p:cNvSpPr/>
          <p:nvPr/>
        </p:nvSpPr>
        <p:spPr bwMode="auto">
          <a:xfrm>
            <a:off x="6556375" y="2038350"/>
            <a:ext cx="468313" cy="254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78875" name="Rectangle 12"/>
          <p:cNvSpPr/>
          <p:nvPr/>
        </p:nvSpPr>
        <p:spPr>
          <a:xfrm>
            <a:off x="6235700" y="2695575"/>
            <a:ext cx="1081088" cy="395288"/>
          </a:xfrm>
          <a:prstGeom prst="rect">
            <a:avLst/>
          </a:prstGeom>
          <a:solidFill>
            <a:srgbClr val="E11B22"/>
          </a:solidFill>
          <a:ln w="6350" cap="flat" cmpd="sng">
            <a:solidFill>
              <a:srgbClr val="E11B22"/>
            </a:solidFill>
            <a:prstDash val="solid"/>
            <a:miter/>
            <a:headEnd type="none" w="med" len="med"/>
            <a:tailEnd type="none" w="med" len="med"/>
          </a:ln>
        </p:spPr>
        <p:txBody>
          <a:bodyPr wrap="none" lIns="0" tIns="0" rIns="0" bIns="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总院年度</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培训计划</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78876" name="Rectangle 12"/>
          <p:cNvSpPr/>
          <p:nvPr/>
        </p:nvSpPr>
        <p:spPr>
          <a:xfrm>
            <a:off x="6238875" y="736600"/>
            <a:ext cx="1079500" cy="395288"/>
          </a:xfrm>
          <a:prstGeom prst="rect">
            <a:avLst/>
          </a:prstGeom>
          <a:solidFill>
            <a:srgbClr val="E11B22"/>
          </a:solidFill>
          <a:ln w="6350" cap="flat" cmpd="sng">
            <a:solidFill>
              <a:srgbClr val="E11B22"/>
            </a:solidFill>
            <a:prstDash val="solid"/>
            <a:miter/>
            <a:headEnd type="none" w="med" len="med"/>
            <a:tailEnd type="none" w="med" len="med"/>
          </a:ln>
        </p:spPr>
        <p:txBody>
          <a:bodyPr wrap="none" lIns="0" tIns="0" rIns="0" bIns="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学习地图</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33" name="Picture 3"/>
          <p:cNvPicPr>
            <a:picLocks noChangeAspect="1" noChangeArrowheads="1"/>
          </p:cNvPicPr>
          <p:nvPr/>
        </p:nvPicPr>
        <p:blipFill>
          <a:blip r:embed="rId3" cstate="screen"/>
          <a:srcRect/>
          <a:stretch>
            <a:fillRect/>
          </a:stretch>
        </p:blipFill>
        <p:spPr bwMode="auto">
          <a:xfrm>
            <a:off x="8274050" y="1046163"/>
            <a:ext cx="836613" cy="1077913"/>
          </a:xfrm>
          <a:prstGeom prst="rect">
            <a:avLst/>
          </a:prstGeom>
          <a:noFill/>
          <a:ln w="9525">
            <a:solidFill>
              <a:schemeClr val="tx1">
                <a:lumMod val="50000"/>
                <a:lumOff val="50000"/>
              </a:schemeClr>
            </a:solidFill>
            <a:miter lim="800000"/>
            <a:headEnd/>
            <a:tailEnd/>
          </a:ln>
          <a:effectLst>
            <a:outerShdw blurRad="50800" dist="38100" dir="18900000" algn="bl" rotWithShape="0">
              <a:prstClr val="black">
                <a:alpha val="40000"/>
              </a:prstClr>
            </a:outerShdw>
          </a:effectLst>
        </p:spPr>
      </p:pic>
      <p:sp>
        <p:nvSpPr>
          <p:cNvPr id="78878" name="Rectangle 12"/>
          <p:cNvSpPr/>
          <p:nvPr/>
        </p:nvSpPr>
        <p:spPr>
          <a:xfrm>
            <a:off x="8188325" y="1400175"/>
            <a:ext cx="1050925" cy="395288"/>
          </a:xfrm>
          <a:prstGeom prst="rect">
            <a:avLst/>
          </a:prstGeom>
          <a:solidFill>
            <a:srgbClr val="E11B22"/>
          </a:solidFill>
          <a:ln w="6350" cap="flat" cmpd="sng">
            <a:solidFill>
              <a:srgbClr val="E11B22"/>
            </a:solidFill>
            <a:prstDash val="solid"/>
            <a:miter/>
            <a:headEnd type="none" w="med" len="med"/>
            <a:tailEnd type="none" w="med" len="med"/>
          </a:ln>
        </p:spPr>
        <p:txBody>
          <a:bodyPr wrap="none" lIns="0" tIns="0" rIns="0" bIns="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关键岗位</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培训需求调研</a:t>
            </a:r>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37" name="Picture 2"/>
          <p:cNvPicPr>
            <a:picLocks noChangeAspect="1" noChangeArrowheads="1"/>
          </p:cNvPicPr>
          <p:nvPr/>
        </p:nvPicPr>
        <p:blipFill>
          <a:blip r:embed="rId4" cstate="screen"/>
          <a:srcRect/>
          <a:stretch>
            <a:fillRect/>
          </a:stretch>
        </p:blipFill>
        <p:spPr bwMode="auto">
          <a:xfrm>
            <a:off x="4286250" y="1046163"/>
            <a:ext cx="862013" cy="1054100"/>
          </a:xfrm>
          <a:prstGeom prst="rect">
            <a:avLst/>
          </a:prstGeom>
          <a:noFill/>
          <a:ln w="9525">
            <a:solidFill>
              <a:schemeClr val="tx1">
                <a:lumMod val="50000"/>
                <a:lumOff val="50000"/>
              </a:schemeClr>
            </a:solidFill>
            <a:miter lim="800000"/>
            <a:headEnd/>
            <a:tailEnd/>
          </a:ln>
          <a:effectLst>
            <a:outerShdw blurRad="50800" dist="38100" dir="18900000" algn="bl" rotWithShape="0">
              <a:prstClr val="black">
                <a:alpha val="40000"/>
              </a:prstClr>
            </a:outerShdw>
          </a:effectLst>
        </p:spPr>
      </p:pic>
      <p:sp>
        <p:nvSpPr>
          <p:cNvPr id="78880" name="Rectangle 12"/>
          <p:cNvSpPr/>
          <p:nvPr/>
        </p:nvSpPr>
        <p:spPr>
          <a:xfrm>
            <a:off x="4195763" y="1404938"/>
            <a:ext cx="1052512" cy="395287"/>
          </a:xfrm>
          <a:prstGeom prst="rect">
            <a:avLst/>
          </a:prstGeom>
          <a:solidFill>
            <a:srgbClr val="E11B22"/>
          </a:solidFill>
          <a:ln w="6350" cap="flat" cmpd="sng">
            <a:solidFill>
              <a:srgbClr val="E11B22"/>
            </a:solidFill>
            <a:prstDash val="solid"/>
            <a:miter/>
            <a:headEnd type="none" w="med" len="med"/>
            <a:tailEnd type="none" w="med" len="med"/>
          </a:ln>
        </p:spPr>
        <p:txBody>
          <a:bodyPr wrap="none" lIns="0" tIns="0" rIns="0" bIns="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总院年度</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工作部署</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78881" name="Rectangle 12"/>
          <p:cNvSpPr/>
          <p:nvPr/>
        </p:nvSpPr>
        <p:spPr>
          <a:xfrm>
            <a:off x="5972175" y="6176963"/>
            <a:ext cx="1670050" cy="395287"/>
          </a:xfrm>
          <a:prstGeom prst="rect">
            <a:avLst/>
          </a:prstGeom>
          <a:solidFill>
            <a:srgbClr val="E11B22"/>
          </a:solidFill>
          <a:ln w="6350" cap="flat" cmpd="sng">
            <a:solidFill>
              <a:srgbClr val="E11B22"/>
            </a:solidFill>
            <a:prstDash val="solid"/>
            <a:miter/>
            <a:headEnd type="none" w="med" len="med"/>
            <a:tailEnd type="none" w="med" len="med"/>
          </a:ln>
        </p:spPr>
        <p:txBody>
          <a:bodyPr wrap="none" lIns="0" tIns="0" rIns="0" bIns="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知识成果积淀</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9"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Tx/>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人才培养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Talent cultivation</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40" name="矩形 39">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6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78884" name="标题 2"/>
          <p:cNvSpPr txBox="1"/>
          <p:nvPr/>
        </p:nvSpPr>
        <p:spPr>
          <a:xfrm>
            <a:off x="358775" y="719138"/>
            <a:ext cx="3236913" cy="352425"/>
          </a:xfrm>
          <a:prstGeom prst="rect">
            <a:avLst/>
          </a:prstGeom>
          <a:noFill/>
          <a:ln w="9525">
            <a:noFill/>
          </a:ln>
        </p:spPr>
        <p:txBody>
          <a:bodyPr/>
          <a:lstStyle/>
          <a:p>
            <a:pPr eaLnBrk="1" hangingPunct="1"/>
            <a:r>
              <a:rPr lang="zh-CN" altLang="en-US" b="1" dirty="0">
                <a:solidFill>
                  <a:srgbClr val="E11B22"/>
                </a:solidFill>
                <a:latin typeface="Arial" panose="020B0604020202020204" pitchFamily="34" charset="0"/>
                <a:ea typeface="微软雅黑" panose="020B0503020204020204" pitchFamily="34" charset="-122"/>
              </a:rPr>
              <a:t>聚焦关键岗位开发培训项目</a:t>
            </a:r>
            <a:endParaRPr lang="zh-CN" altLang="en-US" b="1" dirty="0">
              <a:solidFill>
                <a:srgbClr val="E11B22"/>
              </a:solidFill>
              <a:latin typeface="Arial" panose="020B0604020202020204" pitchFamily="34" charset="0"/>
              <a:ea typeface="微软雅黑" panose="020B0503020204020204" pitchFamily="34" charset="-122"/>
            </a:endParaRPr>
          </a:p>
        </p:txBody>
      </p:sp>
      <p:sp>
        <p:nvSpPr>
          <p:cNvPr id="43" name="矩形 42"/>
          <p:cNvSpPr/>
          <p:nvPr/>
        </p:nvSpPr>
        <p:spPr>
          <a:xfrm>
            <a:off x="373063" y="1263650"/>
            <a:ext cx="1441450" cy="307975"/>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培训工作流程图</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格 12"/>
          <p:cNvGraphicFramePr>
            <a:graphicFrameLocks noGrp="1"/>
          </p:cNvGraphicFramePr>
          <p:nvPr/>
        </p:nvGraphicFramePr>
        <p:xfrm>
          <a:off x="646113" y="1119188"/>
          <a:ext cx="3646488" cy="4953000"/>
        </p:xfrm>
        <a:graphic>
          <a:graphicData uri="http://schemas.openxmlformats.org/drawingml/2006/table">
            <a:tbl>
              <a:tblPr>
                <a:tableStyleId>{93296810-A885-4BE3-A3E7-6D5BEEA58F35}</a:tableStyleId>
              </a:tblPr>
              <a:tblGrid>
                <a:gridCol w="790366"/>
                <a:gridCol w="1446799"/>
                <a:gridCol w="1409322"/>
              </a:tblGrid>
              <a:tr h="534062">
                <a:tc>
                  <a:txBody>
                    <a:bodyPr/>
                    <a:lstStyle/>
                    <a:p>
                      <a:pPr algn="ctr" fontAlgn="ctr"/>
                      <a:r>
                        <a:rPr lang="zh-CN" altLang="en-US" sz="1200" b="1" u="none" strike="noStrike" dirty="0">
                          <a:solidFill>
                            <a:schemeClr val="tx1">
                              <a:lumMod val="75000"/>
                              <a:lumOff val="25000"/>
                            </a:schemeClr>
                          </a:solidFill>
                          <a:latin typeface="微软雅黑" panose="020B0503020204020204" pitchFamily="34" charset="-122"/>
                          <a:ea typeface="微软雅黑" panose="020B0503020204020204" pitchFamily="34" charset="-122"/>
                        </a:rPr>
                        <a:t>培训分类</a:t>
                      </a:r>
                      <a:endParaRPr lang="zh-CN" altLang="en-US" sz="1200" b="1"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zh-CN" altLang="en-US" sz="1200" b="1" u="none" strike="noStrike" dirty="0">
                          <a:solidFill>
                            <a:schemeClr val="tx1">
                              <a:lumMod val="75000"/>
                              <a:lumOff val="25000"/>
                            </a:schemeClr>
                          </a:solidFill>
                          <a:latin typeface="微软雅黑" panose="020B0503020204020204" pitchFamily="34" charset="-122"/>
                          <a:ea typeface="微软雅黑" panose="020B0503020204020204" pitchFamily="34" charset="-122"/>
                        </a:rPr>
                        <a:t>能力类别</a:t>
                      </a:r>
                      <a:endParaRPr lang="zh-CN" altLang="en-US" sz="1200" b="1"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zh-CN" altLang="en-US" sz="1200" b="1" u="none" strike="noStrike" dirty="0">
                          <a:solidFill>
                            <a:schemeClr val="tx1">
                              <a:lumMod val="75000"/>
                              <a:lumOff val="25000"/>
                            </a:schemeClr>
                          </a:solidFill>
                          <a:latin typeface="微软雅黑" panose="020B0503020204020204" pitchFamily="34" charset="-122"/>
                          <a:ea typeface="微软雅黑" panose="020B0503020204020204" pitchFamily="34" charset="-122"/>
                        </a:rPr>
                        <a:t>培训系列</a:t>
                      </a:r>
                      <a:endParaRPr lang="zh-CN" altLang="en-US" sz="1200" b="1"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r>
              <a:tr h="538607">
                <a:tc>
                  <a:txBody>
                    <a:bodyPr/>
                    <a:lstStyle/>
                    <a:p>
                      <a:pPr algn="ctr" fontAlgn="ctr"/>
                      <a:r>
                        <a:rPr lang="zh-CN" altLang="en-US" sz="1200" b="1" u="none" strike="noStrike" dirty="0">
                          <a:solidFill>
                            <a:schemeClr val="tx1">
                              <a:lumMod val="75000"/>
                              <a:lumOff val="25000"/>
                            </a:schemeClr>
                          </a:solidFill>
                          <a:latin typeface="微软雅黑" panose="020B0503020204020204" pitchFamily="34" charset="-122"/>
                          <a:ea typeface="微软雅黑" panose="020B0503020204020204" pitchFamily="34" charset="-122"/>
                        </a:rPr>
                        <a:t>新</a:t>
                      </a:r>
                      <a:r>
                        <a:rPr lang="zh-CN" altLang="en-US" sz="1200" b="1"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员工</a:t>
                      </a:r>
                      <a:endParaRPr lang="zh-CN" altLang="en-US" sz="1200" b="1"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专业能力</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新员工入职培训</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r>
              <a:tr h="538609">
                <a:tc rowSpan="7">
                  <a:txBody>
                    <a:bodyPr/>
                    <a:lstStyle/>
                    <a:p>
                      <a:pPr algn="ctr" fontAlgn="ctr"/>
                      <a:r>
                        <a:rPr lang="zh-CN" altLang="en-US" sz="1200" b="1" u="none" strike="noStrike" dirty="0">
                          <a:solidFill>
                            <a:schemeClr val="tx1">
                              <a:lumMod val="75000"/>
                              <a:lumOff val="25000"/>
                            </a:schemeClr>
                          </a:solidFill>
                          <a:latin typeface="微软雅黑" panose="020B0503020204020204" pitchFamily="34" charset="-122"/>
                          <a:ea typeface="微软雅黑" panose="020B0503020204020204" pitchFamily="34" charset="-122"/>
                        </a:rPr>
                        <a:t>岗位</a:t>
                      </a:r>
                      <a:r>
                        <a:rPr lang="zh-CN" altLang="en-US" sz="1200" b="1"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胜任</a:t>
                      </a:r>
                      <a:endParaRPr lang="en-US" altLang="zh-CN" sz="1200" b="1"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fontAlgn="ctr"/>
                      <a:r>
                        <a:rPr lang="zh-CN" altLang="en-US" sz="1200" b="1"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能力</a:t>
                      </a:r>
                      <a:endParaRPr lang="zh-CN" altLang="en-US" sz="1200" b="1"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专业能力</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专业负责人</a:t>
                      </a: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系列</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r>
              <a:tr h="521776">
                <a:tc vMerge="1">
                  <a:tcPr/>
                </a:tc>
                <a:tc>
                  <a:txBody>
                    <a:bodyPr/>
                    <a:lstStyle/>
                    <a:p>
                      <a:pPr algn="ctr" fontAlgn="ct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专业能力</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ECADI</a:t>
                      </a: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微课堂</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r>
              <a:tr h="573678">
                <a:tc vMerge="1">
                  <a:tcPr/>
                </a:tc>
                <a:tc>
                  <a:txBody>
                    <a:bodyPr/>
                    <a:lstStyle/>
                    <a:p>
                      <a:pPr algn="ctr" fontAlgn="ct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项目和客户领导力</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项目经理</a:t>
                      </a: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系列</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r>
              <a:tr h="573678">
                <a:tc vMerge="1">
                  <a:tcPr/>
                </a:tc>
                <a:tc>
                  <a:txBody>
                    <a:bodyPr/>
                    <a:lstStyle/>
                    <a:p>
                      <a:pPr algn="ctr" fontAlgn="ct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技术领导</a:t>
                      </a: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力</a:t>
                      </a:r>
                      <a:endParaRPr lang="en-US" altLang="zh-CN"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0" marR="0" indent="0" algn="ctr" defTabSz="457200" rtl="0" eaLnBrk="1" fontAlgn="ctr" latinLnBrk="0" hangingPunct="1">
                        <a:lnSpc>
                          <a:spcPct val="100000"/>
                        </a:lnSpc>
                        <a:spcBef>
                          <a:spcPts val="0"/>
                        </a:spcBef>
                        <a:spcAft>
                          <a:spcPts val="0"/>
                        </a:spcAft>
                        <a:buClrTx/>
                        <a:buSzTx/>
                        <a:buFontTx/>
                        <a:buNone/>
                        <a:defRPr/>
                      </a:pP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团队领导力</a:t>
                      </a:r>
                      <a:endParaRPr lang="zh-CN" altLang="en-US" sz="1200" b="0" i="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团队</a:t>
                      </a: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总监系列</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r>
              <a:tr h="560300">
                <a:tc vMerge="1">
                  <a:tcPr/>
                </a:tc>
                <a:tc>
                  <a:txBody>
                    <a:bodyPr/>
                    <a:lstStyle/>
                    <a:p>
                      <a:pPr algn="ctr" fontAlgn="ct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团队领导力</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zh-CN" altLang="en-US" sz="1200" u="none" strike="noStrike" dirty="0">
                          <a:solidFill>
                            <a:schemeClr val="tx1">
                              <a:lumMod val="75000"/>
                              <a:lumOff val="25000"/>
                            </a:schemeClr>
                          </a:solidFill>
                          <a:latin typeface="微软雅黑" panose="020B0503020204020204" pitchFamily="34" charset="-122"/>
                          <a:ea typeface="微软雅黑" panose="020B0503020204020204" pitchFamily="34" charset="-122"/>
                        </a:rPr>
                        <a:t>国际化</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r>
              <a:tr h="538609">
                <a:tc vMerge="1">
                  <a:tcPr/>
                </a:tc>
                <a:tc>
                  <a:txBody>
                    <a:bodyPr/>
                    <a:lstStyle/>
                    <a:p>
                      <a:pPr algn="ctr" fontAlgn="ct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团队领导力</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领导力提升系列</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r>
              <a:tr h="573678">
                <a:tc vMerge="1">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团队领导力</a:t>
                      </a:r>
                      <a:endPar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fontAlgn="ct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核心能力</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c>
                  <a:txBody>
                    <a:bodyPr/>
                    <a:lstStyle/>
                    <a:p>
                      <a:pPr algn="ctr" fontAlgn="ctr"/>
                      <a:r>
                        <a:rPr lang="en-US" altLang="zh-CN"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EAP</a:t>
                      </a: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及</a:t>
                      </a:r>
                      <a:endParaRPr lang="en-US" altLang="zh-CN"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fontAlgn="ctr"/>
                      <a:r>
                        <a:rPr lang="zh-CN" altLang="en-US" sz="1200" u="none" strike="noStrike" dirty="0" smtClean="0">
                          <a:solidFill>
                            <a:schemeClr val="tx1">
                              <a:lumMod val="75000"/>
                              <a:lumOff val="25000"/>
                            </a:schemeClr>
                          </a:solidFill>
                          <a:latin typeface="微软雅黑" panose="020B0503020204020204" pitchFamily="34" charset="-122"/>
                          <a:ea typeface="微软雅黑" panose="020B0503020204020204" pitchFamily="34" charset="-122"/>
                        </a:rPr>
                        <a:t>压力管理辅导</a:t>
                      </a:r>
                      <a:endParaRPr lang="zh-CN" altLang="en-US" sz="1200" b="0" i="0" u="none" strike="noStrike" dirty="0">
                        <a:solidFill>
                          <a:schemeClr val="tx1">
                            <a:lumMod val="75000"/>
                            <a:lumOff val="25000"/>
                          </a:schemeClr>
                        </a:solidFill>
                        <a:latin typeface="微软雅黑" panose="020B0503020204020204" pitchFamily="34" charset="-122"/>
                        <a:ea typeface="微软雅黑" panose="020B0503020204020204" pitchFamily="34" charset="-122"/>
                      </a:endParaRPr>
                    </a:p>
                  </a:txBody>
                  <a:tcPr marL="7019" marR="7019" marT="5264" marB="0" anchor="ctr"/>
                </a:tc>
              </a:tr>
            </a:tbl>
          </a:graphicData>
        </a:graphic>
      </p:graphicFrame>
      <p:pic>
        <p:nvPicPr>
          <p:cNvPr id="79910" name="Picture 2" descr="C:\Users\kyy\AppData\Local\Microsoft\Windows\Temporary Internet Files\Content.Outlook\ZMK82HAV\孙子兵法－主.jpg"/>
          <p:cNvPicPr>
            <a:picLocks noChangeAspect="1"/>
          </p:cNvPicPr>
          <p:nvPr/>
        </p:nvPicPr>
        <p:blipFill>
          <a:blip r:embed="rId1" cstate="screen"/>
          <a:stretch>
            <a:fillRect/>
          </a:stretch>
        </p:blipFill>
        <p:spPr>
          <a:xfrm>
            <a:off x="8137525" y="1141413"/>
            <a:ext cx="1673225" cy="2439987"/>
          </a:xfrm>
          <a:prstGeom prst="rect">
            <a:avLst/>
          </a:prstGeom>
          <a:noFill/>
          <a:ln w="9525">
            <a:noFill/>
          </a:ln>
        </p:spPr>
      </p:pic>
      <p:pic>
        <p:nvPicPr>
          <p:cNvPr id="79911" name="Picture 5" descr="E:\人事\培训开发\2016\宣传\海报-微课堂（小）.png"/>
          <p:cNvPicPr>
            <a:picLocks noChangeAspect="1"/>
          </p:cNvPicPr>
          <p:nvPr/>
        </p:nvPicPr>
        <p:blipFill>
          <a:blip r:embed="rId2" cstate="screen"/>
          <a:stretch>
            <a:fillRect/>
          </a:stretch>
        </p:blipFill>
        <p:spPr>
          <a:xfrm>
            <a:off x="9936163" y="3695700"/>
            <a:ext cx="1660525" cy="2343150"/>
          </a:xfrm>
          <a:prstGeom prst="rect">
            <a:avLst/>
          </a:prstGeom>
          <a:noFill/>
          <a:ln w="9525">
            <a:noFill/>
          </a:ln>
        </p:spPr>
      </p:pic>
      <p:pic>
        <p:nvPicPr>
          <p:cNvPr id="79912" name="Picture 4" descr="E:\人事\培训开发\2014\项目经理\01宣传\海报-专业负责人成长篇.jpg"/>
          <p:cNvPicPr>
            <a:picLocks noChangeAspect="1"/>
          </p:cNvPicPr>
          <p:nvPr/>
        </p:nvPicPr>
        <p:blipFill>
          <a:blip r:embed="rId3" cstate="screen"/>
          <a:stretch>
            <a:fillRect/>
          </a:stretch>
        </p:blipFill>
        <p:spPr>
          <a:xfrm>
            <a:off x="6367463" y="1143000"/>
            <a:ext cx="1655762" cy="2430463"/>
          </a:xfrm>
          <a:prstGeom prst="rect">
            <a:avLst/>
          </a:prstGeom>
          <a:noFill/>
          <a:ln w="9525">
            <a:noFill/>
          </a:ln>
        </p:spPr>
      </p:pic>
      <p:pic>
        <p:nvPicPr>
          <p:cNvPr id="79913" name="Picture 2" descr="E:\人事\培训开发\2013\专业负责人\02海报\专业负责人岗位培训海报2.jpg"/>
          <p:cNvPicPr>
            <a:picLocks noChangeAspect="1"/>
          </p:cNvPicPr>
          <p:nvPr/>
        </p:nvPicPr>
        <p:blipFill>
          <a:blip r:embed="rId4" cstate="screen"/>
          <a:stretch>
            <a:fillRect/>
          </a:stretch>
        </p:blipFill>
        <p:spPr>
          <a:xfrm>
            <a:off x="4613275" y="1139825"/>
            <a:ext cx="1654175" cy="2428875"/>
          </a:xfrm>
          <a:prstGeom prst="rect">
            <a:avLst/>
          </a:prstGeom>
          <a:noFill/>
          <a:ln w="9525">
            <a:noFill/>
          </a:ln>
        </p:spPr>
      </p:pic>
      <p:pic>
        <p:nvPicPr>
          <p:cNvPr id="79914" name="Picture 3" descr="E:\人事\培训开发\2015\01宣传\培训海报-3D.jpg"/>
          <p:cNvPicPr>
            <a:picLocks noChangeAspect="1"/>
          </p:cNvPicPr>
          <p:nvPr/>
        </p:nvPicPr>
        <p:blipFill>
          <a:blip r:embed="rId5" cstate="screen"/>
          <a:stretch>
            <a:fillRect/>
          </a:stretch>
        </p:blipFill>
        <p:spPr>
          <a:xfrm>
            <a:off x="6384925" y="3711575"/>
            <a:ext cx="1639888" cy="2319338"/>
          </a:xfrm>
          <a:prstGeom prst="rect">
            <a:avLst/>
          </a:prstGeom>
          <a:noFill/>
          <a:ln w="9525">
            <a:noFill/>
          </a:ln>
        </p:spPr>
      </p:pic>
      <p:pic>
        <p:nvPicPr>
          <p:cNvPr id="79915" name="Picture 4" descr="E:\人事\培训开发\2015\01宣传\大讲堂1.jpg"/>
          <p:cNvPicPr>
            <a:picLocks noChangeAspect="1"/>
          </p:cNvPicPr>
          <p:nvPr/>
        </p:nvPicPr>
        <p:blipFill>
          <a:blip r:embed="rId6" cstate="screen"/>
          <a:stretch>
            <a:fillRect/>
          </a:stretch>
        </p:blipFill>
        <p:spPr>
          <a:xfrm>
            <a:off x="8147050" y="3702050"/>
            <a:ext cx="1651000" cy="2327275"/>
          </a:xfrm>
          <a:prstGeom prst="rect">
            <a:avLst/>
          </a:prstGeom>
          <a:noFill/>
          <a:ln w="9525">
            <a:noFill/>
          </a:ln>
        </p:spPr>
      </p:pic>
      <p:pic>
        <p:nvPicPr>
          <p:cNvPr id="79916" name="Picture 5" descr="E:\人事\培训开发\2016\宣传\海报-压力管理（小）.png"/>
          <p:cNvPicPr>
            <a:picLocks noChangeAspect="1"/>
          </p:cNvPicPr>
          <p:nvPr/>
        </p:nvPicPr>
        <p:blipFill>
          <a:blip r:embed="rId7" cstate="screen"/>
          <a:stretch>
            <a:fillRect/>
          </a:stretch>
        </p:blipFill>
        <p:spPr>
          <a:xfrm>
            <a:off x="4603750" y="3711575"/>
            <a:ext cx="1654175" cy="2327275"/>
          </a:xfrm>
          <a:prstGeom prst="rect">
            <a:avLst/>
          </a:prstGeom>
          <a:noFill/>
          <a:ln w="9525">
            <a:noFill/>
          </a:ln>
        </p:spPr>
      </p:pic>
      <p:pic>
        <p:nvPicPr>
          <p:cNvPr id="79917" name="Picture 6" descr="E:\人事\培训开发\2016\宣传\新员工培训-春.jpg"/>
          <p:cNvPicPr>
            <a:picLocks noChangeAspect="1"/>
          </p:cNvPicPr>
          <p:nvPr/>
        </p:nvPicPr>
        <p:blipFill>
          <a:blip r:embed="rId8" cstate="screen"/>
          <a:stretch>
            <a:fillRect/>
          </a:stretch>
        </p:blipFill>
        <p:spPr>
          <a:xfrm>
            <a:off x="9921875" y="1130300"/>
            <a:ext cx="1663700" cy="2449513"/>
          </a:xfrm>
          <a:prstGeom prst="rect">
            <a:avLst/>
          </a:prstGeom>
          <a:noFill/>
          <a:ln w="9525">
            <a:noFill/>
          </a:ln>
        </p:spPr>
      </p:pic>
      <p:sp>
        <p:nvSpPr>
          <p:cNvPr id="15" name="文本占位符 4"/>
          <p:cNvSpPr txBox="1"/>
          <p:nvPr/>
        </p:nvSpPr>
        <p:spPr>
          <a:xfrm>
            <a:off x="358775" y="165100"/>
            <a:ext cx="3559175" cy="273050"/>
          </a:xfrm>
          <a:prstGeom prst="rect">
            <a:avLst/>
          </a:prstGeom>
        </p:spPr>
        <p:txBody>
          <a:bodyPr/>
          <a:lstStyle/>
          <a:p>
            <a:pPr marR="0" defTabSz="457200" eaLnBrk="1" fontAlgn="auto" hangingPunct="1">
              <a:spcBef>
                <a:spcPct val="20000"/>
              </a:spcBef>
              <a:spcAft>
                <a:spcPts val="0"/>
              </a:spcAft>
              <a:buClrTx/>
              <a:buSzTx/>
              <a:buFontTx/>
              <a:buNone/>
              <a:defRPr/>
            </a:pPr>
            <a:r>
              <a:rPr kumimoji="1" lang="zh-CN" altLang="en-US"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人才培养  </a:t>
            </a:r>
            <a:r>
              <a:rPr kumimoji="1"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Talent cultivation</a:t>
            </a:r>
            <a:endParaRPr kumimoji="1" lang="zh-CN" altLang="en-US" sz="1400" kern="1200" cap="none" spc="0" normalizeH="0" baseline="0" noProof="0" dirty="0">
              <a:solidFill>
                <a:schemeClr val="tx1">
                  <a:lumMod val="75000"/>
                  <a:lumOff val="25000"/>
                </a:schemeClr>
              </a:solidFill>
              <a:latin typeface="Arial" panose="020B0604020202020204" pitchFamily="34" charset="0"/>
              <a:ea typeface="+mn-ea"/>
              <a:cs typeface="Arial" panose="020B0604020202020204" pitchFamily="34" charset="0"/>
            </a:endParaRPr>
          </a:p>
        </p:txBody>
      </p:sp>
      <p:sp>
        <p:nvSpPr>
          <p:cNvPr id="16" name="矩形 15">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6565"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3"/>
          <p:cNvGrpSpPr/>
          <p:nvPr/>
        </p:nvGrpSpPr>
        <p:grpSpPr>
          <a:xfrm>
            <a:off x="0" y="0"/>
            <a:ext cx="12192000" cy="6858000"/>
            <a:chOff x="0" y="-4"/>
            <a:chExt cx="12192000" cy="6858005"/>
          </a:xfrm>
        </p:grpSpPr>
        <p:sp>
          <p:nvSpPr>
            <p:cNvPr id="88073" name="Shape 21"/>
            <p:cNvSpPr/>
            <p:nvPr/>
          </p:nvSpPr>
          <p:spPr>
            <a:xfrm>
              <a:off x="0" y="-3"/>
              <a:ext cx="12192000" cy="6858002"/>
            </a:xfrm>
            <a:prstGeom prst="rect">
              <a:avLst/>
            </a:prstGeom>
            <a:solidFill>
              <a:srgbClr val="404040"/>
            </a:solidFill>
            <a:ln w="12700">
              <a:noFill/>
            </a:ln>
          </p:spPr>
          <p:txBody>
            <a:bodyPr lIns="45718" tIns="45718" rIns="45718" bIns="45718"/>
            <a:lstStyle/>
            <a:p>
              <a:endParaRPr lang="zh-CN" altLang="zh-CN" dirty="0">
                <a:latin typeface="微软雅黑" panose="020B0503020204020204" pitchFamily="34" charset="-122"/>
                <a:ea typeface="微软雅黑" panose="020B0503020204020204" pitchFamily="34" charset="-122"/>
              </a:endParaRPr>
            </a:p>
          </p:txBody>
        </p:sp>
        <p:pic>
          <p:nvPicPr>
            <p:cNvPr id="88074" name="image1.jpeg"/>
            <p:cNvPicPr>
              <a:picLocks noChangeAspect="1"/>
            </p:cNvPicPr>
            <p:nvPr/>
          </p:nvPicPr>
          <p:blipFill>
            <a:blip r:embed="rId1" cstate="screen"/>
            <a:srcRect/>
            <a:stretch>
              <a:fillRect/>
            </a:stretch>
          </p:blipFill>
          <p:spPr>
            <a:xfrm>
              <a:off x="0" y="-5"/>
              <a:ext cx="12192000" cy="6858006"/>
            </a:xfrm>
            <a:prstGeom prst="rect">
              <a:avLst/>
            </a:prstGeom>
            <a:noFill/>
            <a:ln w="12700">
              <a:noFill/>
            </a:ln>
          </p:spPr>
        </p:pic>
      </p:grpSp>
      <p:sp>
        <p:nvSpPr>
          <p:cNvPr id="10" name="矩形 9"/>
          <p:cNvSpPr/>
          <p:nvPr/>
        </p:nvSpPr>
        <p:spPr>
          <a:xfrm>
            <a:off x="0" y="1270000"/>
            <a:ext cx="12192000" cy="4140200"/>
          </a:xfrm>
          <a:prstGeom prst="rect">
            <a:avLst/>
          </a:prstGeom>
          <a:solidFill>
            <a:srgbClr val="E11B22">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dirty="0">
              <a:ln>
                <a:noFill/>
              </a:ln>
              <a:solidFill>
                <a:schemeClr val="accent2">
                  <a:lumMod val="75000"/>
                </a:schemeClr>
              </a:solidFill>
              <a:effectLst/>
              <a:uLnTx/>
              <a:uFillTx/>
              <a:latin typeface="微软雅黑" panose="020B0503020204020204" pitchFamily="34" charset="-122"/>
              <a:ea typeface="微软雅黑" panose="020B0503020204020204" pitchFamily="34" charset="-122"/>
              <a:cs typeface="+mn-cs"/>
            </a:endParaRPr>
          </a:p>
        </p:txBody>
      </p:sp>
      <p:pic>
        <p:nvPicPr>
          <p:cNvPr id="88068" name="图片 3"/>
          <p:cNvPicPr>
            <a:picLocks noChangeAspect="1"/>
          </p:cNvPicPr>
          <p:nvPr/>
        </p:nvPicPr>
        <p:blipFill>
          <a:blip r:embed="rId2"/>
          <a:stretch>
            <a:fillRect/>
          </a:stretch>
        </p:blipFill>
        <p:spPr>
          <a:xfrm>
            <a:off x="5116513" y="6019800"/>
            <a:ext cx="1917700" cy="649288"/>
          </a:xfrm>
          <a:prstGeom prst="rect">
            <a:avLst/>
          </a:prstGeom>
          <a:noFill/>
          <a:ln w="9525">
            <a:noFill/>
          </a:ln>
        </p:spPr>
      </p:pic>
      <p:sp>
        <p:nvSpPr>
          <p:cNvPr id="88069" name="Shape 25"/>
          <p:cNvSpPr>
            <a:spLocks noGrp="1"/>
          </p:cNvSpPr>
          <p:nvPr>
            <p:ph type="title"/>
          </p:nvPr>
        </p:nvSpPr>
        <p:spPr>
          <a:xfrm>
            <a:off x="0" y="188913"/>
            <a:ext cx="12192000" cy="661987"/>
          </a:xfrm>
          <a:prstGeom prst="rect">
            <a:avLst/>
          </a:prstGeom>
          <a:noFill/>
          <a:ln w="9525">
            <a:noFill/>
          </a:ln>
        </p:spPr>
        <p:txBody>
          <a:bodyPr/>
          <a:lstStyle/>
          <a:p>
            <a:pPr defTabSz="304800">
              <a:lnSpc>
                <a:spcPct val="150000"/>
              </a:lnSpc>
            </a:pPr>
            <a:r>
              <a:rPr lang="zh-CN" altLang="en-US" sz="3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华建集团华东建筑设计研究总院山东区域事业部</a:t>
            </a:r>
            <a:br>
              <a:rPr lang="zh-CN" altLang="en-US" sz="3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3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2021</a:t>
            </a:r>
            <a:r>
              <a:rPr lang="zh-CN" altLang="en-US" sz="3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校园招聘</a:t>
            </a:r>
            <a:br>
              <a:rPr lang="en-US" altLang="zh-CN" sz="3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br>
            <a:endParaRPr lang="en-US" altLang="zh-CN" sz="3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070" name="Shape 25"/>
          <p:cNvSpPr txBox="1"/>
          <p:nvPr/>
        </p:nvSpPr>
        <p:spPr>
          <a:xfrm>
            <a:off x="317500" y="1870710"/>
            <a:ext cx="11684000" cy="1209040"/>
          </a:xfrm>
          <a:prstGeom prst="rect">
            <a:avLst/>
          </a:prstGeom>
          <a:noFill/>
          <a:ln w="12700">
            <a:noFill/>
          </a:ln>
        </p:spPr>
        <p:txBody>
          <a:bodyPr lIns="45718" tIns="45718" rIns="45718" bIns="45718"/>
          <a:lstStyle/>
          <a:p>
            <a:pP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招聘岗位：</a:t>
            </a:r>
            <a:endParaRPr lang="en-US" altLang="zh-CN" sz="16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r>
              <a:rPr lang="zh-CN"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 ●</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 建筑</a:t>
            </a:r>
            <a:r>
              <a:rPr lang="zh-CN"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设计</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10-20</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人     </a:t>
            </a:r>
            <a:r>
              <a:rPr lang="zh-CN"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 结构设计   </a:t>
            </a:r>
            <a:r>
              <a:rPr lang="en-US"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10</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人     </a:t>
            </a:r>
            <a:r>
              <a:rPr lang="zh-CN"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 机电设计    </a:t>
            </a:r>
            <a:r>
              <a:rPr lang="en-US"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12</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人   </a:t>
            </a:r>
            <a:r>
              <a:rPr lang="en-US"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暖通</a:t>
            </a:r>
            <a:r>
              <a:rPr lang="en-US"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电气</a:t>
            </a:r>
            <a:r>
              <a:rPr lang="en-US"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给排水各</a:t>
            </a:r>
            <a:r>
              <a:rPr lang="en-US"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4</a:t>
            </a:r>
            <a:r>
              <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人）</a:t>
            </a:r>
            <a:r>
              <a:rPr lang="zh-CN" altLang="zh-CN"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 </a:t>
            </a:r>
            <a:endParaRPr lang="zh-CN" altLang="en-US" sz="18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zh-CN" altLang="en-US" sz="16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工作地点：青岛市   济南市</a:t>
            </a:r>
            <a:endParaRPr lang="en-US" altLang="zh-CN" sz="16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br>
              <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072" name="Shape 25"/>
          <p:cNvSpPr txBox="1"/>
          <p:nvPr/>
        </p:nvSpPr>
        <p:spPr>
          <a:xfrm>
            <a:off x="317500" y="3080068"/>
            <a:ext cx="11684000" cy="2203450"/>
          </a:xfrm>
          <a:prstGeom prst="rect">
            <a:avLst/>
          </a:prstGeom>
          <a:noFill/>
          <a:ln w="12700">
            <a:noFill/>
          </a:ln>
        </p:spPr>
        <p:txBody>
          <a:bodyPr lIns="45718" tIns="45718" rIns="45718" bIns="45718"/>
          <a:lstStyle/>
          <a:p>
            <a:pPr>
              <a:lnSpc>
                <a:spcPct val="120000"/>
              </a:lnSpc>
            </a:pPr>
            <a:endParaRPr lang="zh-CN" altLang="en-US" sz="16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申请方式：</a:t>
            </a:r>
            <a:endParaRPr lang="en-US" altLang="zh-CN" sz="16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r>
              <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投递简历</a:t>
            </a:r>
            <a:r>
              <a:rPr lang="en-US"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a:t>
            </a:r>
            <a:r>
              <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作品集（建筑、规划专业需要）到人力资源部邮箱：</a:t>
            </a:r>
            <a:r>
              <a:rPr lang="en-US" altLang="zh-CN" b="1" u="sng"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wcj28717</a:t>
            </a:r>
            <a:r>
              <a:rPr lang="en-US" altLang="zh-CN" b="1" u="sng"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@ecadi.com</a:t>
            </a:r>
            <a:endParaRPr lang="en-US" altLang="zh-CN" b="1" u="sng"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en-US"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r>
              <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联系方式：</a:t>
            </a:r>
            <a:r>
              <a:rPr lang="en-US"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13953226397  </a:t>
            </a:r>
            <a:r>
              <a:rPr lang="zh-CN" altLang="en-US"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王女士</a:t>
            </a:r>
            <a:endPar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en-US"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r>
              <a:rPr lang="zh-CN" altLang="en-US"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邮件命名：校招</a:t>
            </a:r>
            <a:r>
              <a:rPr lang="en-US"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专业</a:t>
            </a:r>
            <a:r>
              <a:rPr lang="en-US"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姓名</a:t>
            </a:r>
            <a:r>
              <a:rPr lang="en-US"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年级</a:t>
            </a:r>
            <a:endParaRPr lang="en-US"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zh-CN" altLang="zh-CN" sz="20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r>
              <a:rPr lang="zh-CN" altLang="en-US"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 </a:t>
            </a:r>
            <a:endPar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r>
              <a:rPr lang="zh-CN" altLang="en-US"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 </a:t>
            </a:r>
            <a:endPar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endParaRPr lang="zh-CN" altLang="zh-CN" sz="14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endParaRPr>
          </a:p>
          <a:p>
            <a:pPr>
              <a:lnSpc>
                <a:spcPct val="120000"/>
              </a:lnSpc>
            </a:pPr>
            <a:br>
              <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zq\Desktop\free-world-map-in-vector-01.png"/>
          <p:cNvPicPr>
            <a:picLocks noChangeAspect="1"/>
          </p:cNvPicPr>
          <p:nvPr/>
        </p:nvPicPr>
        <p:blipFill>
          <a:blip r:embed="rId1" cstate="screen"/>
          <a:srcRect l="7906" t="11635" r="7826" b="13283"/>
          <a:stretch>
            <a:fillRect/>
          </a:stretch>
        </p:blipFill>
        <p:spPr>
          <a:xfrm>
            <a:off x="1795463" y="1412875"/>
            <a:ext cx="8621712" cy="4335463"/>
          </a:xfrm>
          <a:prstGeom prst="rect">
            <a:avLst/>
          </a:prstGeom>
          <a:noFill/>
          <a:ln w="9525">
            <a:noFill/>
          </a:ln>
        </p:spPr>
      </p:pic>
      <p:grpSp>
        <p:nvGrpSpPr>
          <p:cNvPr id="2" name="组合 1"/>
          <p:cNvGrpSpPr/>
          <p:nvPr/>
        </p:nvGrpSpPr>
        <p:grpSpPr>
          <a:xfrm>
            <a:off x="2500313" y="2628900"/>
            <a:ext cx="2174875" cy="774700"/>
            <a:chOff x="2500731" y="2629582"/>
            <a:chExt cx="2174483" cy="774428"/>
          </a:xfrm>
        </p:grpSpPr>
        <p:sp>
          <p:nvSpPr>
            <p:cNvPr id="21" name="矩形标注 9"/>
            <p:cNvSpPr/>
            <p:nvPr/>
          </p:nvSpPr>
          <p:spPr>
            <a:xfrm>
              <a:off x="2500731" y="2629582"/>
              <a:ext cx="2174483" cy="774428"/>
            </a:xfrm>
            <a:custGeom>
              <a:avLst/>
              <a:gdLst>
                <a:gd name="connsiteX0" fmla="*/ 0 w 2416984"/>
                <a:gd name="connsiteY0" fmla="*/ 0 h 600401"/>
                <a:gd name="connsiteX1" fmla="*/ 402831 w 2416984"/>
                <a:gd name="connsiteY1" fmla="*/ 0 h 600401"/>
                <a:gd name="connsiteX2" fmla="*/ 402831 w 2416984"/>
                <a:gd name="connsiteY2" fmla="*/ 0 h 600401"/>
                <a:gd name="connsiteX3" fmla="*/ 1007077 w 2416984"/>
                <a:gd name="connsiteY3" fmla="*/ 0 h 600401"/>
                <a:gd name="connsiteX4" fmla="*/ 2416984 w 2416984"/>
                <a:gd name="connsiteY4" fmla="*/ 0 h 600401"/>
                <a:gd name="connsiteX5" fmla="*/ 2416984 w 2416984"/>
                <a:gd name="connsiteY5" fmla="*/ 350234 h 600401"/>
                <a:gd name="connsiteX6" fmla="*/ 2416984 w 2416984"/>
                <a:gd name="connsiteY6" fmla="*/ 350234 h 600401"/>
                <a:gd name="connsiteX7" fmla="*/ 2416984 w 2416984"/>
                <a:gd name="connsiteY7" fmla="*/ 500334 h 600401"/>
                <a:gd name="connsiteX8" fmla="*/ 2416984 w 2416984"/>
                <a:gd name="connsiteY8" fmla="*/ 600401 h 600401"/>
                <a:gd name="connsiteX9" fmla="*/ 1007077 w 2416984"/>
                <a:gd name="connsiteY9" fmla="*/ 600401 h 600401"/>
                <a:gd name="connsiteX10" fmla="*/ 245976 w 2416984"/>
                <a:gd name="connsiteY10" fmla="*/ 827034 h 600401"/>
                <a:gd name="connsiteX11" fmla="*/ 402831 w 2416984"/>
                <a:gd name="connsiteY11" fmla="*/ 600401 h 600401"/>
                <a:gd name="connsiteX12" fmla="*/ 0 w 2416984"/>
                <a:gd name="connsiteY12" fmla="*/ 600401 h 600401"/>
                <a:gd name="connsiteX13" fmla="*/ 0 w 2416984"/>
                <a:gd name="connsiteY13" fmla="*/ 500334 h 600401"/>
                <a:gd name="connsiteX14" fmla="*/ 0 w 2416984"/>
                <a:gd name="connsiteY14" fmla="*/ 350234 h 600401"/>
                <a:gd name="connsiteX15" fmla="*/ 0 w 2416984"/>
                <a:gd name="connsiteY15" fmla="*/ 350234 h 600401"/>
                <a:gd name="connsiteX16" fmla="*/ 0 w 2416984"/>
                <a:gd name="connsiteY16" fmla="*/ 0 h 600401"/>
                <a:gd name="connsiteX0-1" fmla="*/ 0 w 2416984"/>
                <a:gd name="connsiteY0-2" fmla="*/ 0 h 827034"/>
                <a:gd name="connsiteX1-3" fmla="*/ 402831 w 2416984"/>
                <a:gd name="connsiteY1-4" fmla="*/ 0 h 827034"/>
                <a:gd name="connsiteX2-5" fmla="*/ 402831 w 2416984"/>
                <a:gd name="connsiteY2-6" fmla="*/ 0 h 827034"/>
                <a:gd name="connsiteX3-7" fmla="*/ 1007077 w 2416984"/>
                <a:gd name="connsiteY3-8" fmla="*/ 0 h 827034"/>
                <a:gd name="connsiteX4-9" fmla="*/ 2416984 w 2416984"/>
                <a:gd name="connsiteY4-10" fmla="*/ 0 h 827034"/>
                <a:gd name="connsiteX5-11" fmla="*/ 2416984 w 2416984"/>
                <a:gd name="connsiteY5-12" fmla="*/ 350234 h 827034"/>
                <a:gd name="connsiteX6-13" fmla="*/ 2416984 w 2416984"/>
                <a:gd name="connsiteY6-14" fmla="*/ 350234 h 827034"/>
                <a:gd name="connsiteX7-15" fmla="*/ 2416984 w 2416984"/>
                <a:gd name="connsiteY7-16" fmla="*/ 500334 h 827034"/>
                <a:gd name="connsiteX8-17" fmla="*/ 2416984 w 2416984"/>
                <a:gd name="connsiteY8-18" fmla="*/ 600401 h 827034"/>
                <a:gd name="connsiteX9-19" fmla="*/ 689025 w 2416984"/>
                <a:gd name="connsiteY9-20" fmla="*/ 600401 h 827034"/>
                <a:gd name="connsiteX10-21" fmla="*/ 245976 w 2416984"/>
                <a:gd name="connsiteY10-22" fmla="*/ 827034 h 827034"/>
                <a:gd name="connsiteX11-23" fmla="*/ 402831 w 2416984"/>
                <a:gd name="connsiteY11-24" fmla="*/ 600401 h 827034"/>
                <a:gd name="connsiteX12-25" fmla="*/ 0 w 2416984"/>
                <a:gd name="connsiteY12-26" fmla="*/ 600401 h 827034"/>
                <a:gd name="connsiteX13-27" fmla="*/ 0 w 2416984"/>
                <a:gd name="connsiteY13-28" fmla="*/ 500334 h 827034"/>
                <a:gd name="connsiteX14-29" fmla="*/ 0 w 2416984"/>
                <a:gd name="connsiteY14-30" fmla="*/ 350234 h 827034"/>
                <a:gd name="connsiteX15-31" fmla="*/ 0 w 2416984"/>
                <a:gd name="connsiteY15-32" fmla="*/ 350234 h 827034"/>
                <a:gd name="connsiteX16-33" fmla="*/ 0 w 2416984"/>
                <a:gd name="connsiteY16-34" fmla="*/ 0 h 827034"/>
                <a:gd name="connsiteX0-35" fmla="*/ 0 w 2416984"/>
                <a:gd name="connsiteY0-36" fmla="*/ 0 h 827034"/>
                <a:gd name="connsiteX1-37" fmla="*/ 402831 w 2416984"/>
                <a:gd name="connsiteY1-38" fmla="*/ 0 h 827034"/>
                <a:gd name="connsiteX2-39" fmla="*/ 402831 w 2416984"/>
                <a:gd name="connsiteY2-40" fmla="*/ 0 h 827034"/>
                <a:gd name="connsiteX3-41" fmla="*/ 1007077 w 2416984"/>
                <a:gd name="connsiteY3-42" fmla="*/ 0 h 827034"/>
                <a:gd name="connsiteX4-43" fmla="*/ 2416984 w 2416984"/>
                <a:gd name="connsiteY4-44" fmla="*/ 0 h 827034"/>
                <a:gd name="connsiteX5-45" fmla="*/ 2416984 w 2416984"/>
                <a:gd name="connsiteY5-46" fmla="*/ 350234 h 827034"/>
                <a:gd name="connsiteX6-47" fmla="*/ 2416984 w 2416984"/>
                <a:gd name="connsiteY6-48" fmla="*/ 350234 h 827034"/>
                <a:gd name="connsiteX7-49" fmla="*/ 2416984 w 2416984"/>
                <a:gd name="connsiteY7-50" fmla="*/ 500334 h 827034"/>
                <a:gd name="connsiteX8-51" fmla="*/ 2416984 w 2416984"/>
                <a:gd name="connsiteY8-52" fmla="*/ 600401 h 827034"/>
                <a:gd name="connsiteX9-53" fmla="*/ 689025 w 2416984"/>
                <a:gd name="connsiteY9-54" fmla="*/ 600401 h 827034"/>
                <a:gd name="connsiteX10-55" fmla="*/ 245976 w 2416984"/>
                <a:gd name="connsiteY10-56" fmla="*/ 827034 h 827034"/>
                <a:gd name="connsiteX11-57" fmla="*/ 347171 w 2416984"/>
                <a:gd name="connsiteY11-58" fmla="*/ 600401 h 827034"/>
                <a:gd name="connsiteX12-59" fmla="*/ 0 w 2416984"/>
                <a:gd name="connsiteY12-60" fmla="*/ 600401 h 827034"/>
                <a:gd name="connsiteX13-61" fmla="*/ 0 w 2416984"/>
                <a:gd name="connsiteY13-62" fmla="*/ 500334 h 827034"/>
                <a:gd name="connsiteX14-63" fmla="*/ 0 w 2416984"/>
                <a:gd name="connsiteY14-64" fmla="*/ 350234 h 827034"/>
                <a:gd name="connsiteX15-65" fmla="*/ 0 w 2416984"/>
                <a:gd name="connsiteY15-66" fmla="*/ 350234 h 827034"/>
                <a:gd name="connsiteX16-67" fmla="*/ 0 w 2416984"/>
                <a:gd name="connsiteY16-68" fmla="*/ 0 h 827034"/>
                <a:gd name="connsiteX0-69" fmla="*/ 0 w 2416984"/>
                <a:gd name="connsiteY0-70" fmla="*/ 0 h 914498"/>
                <a:gd name="connsiteX1-71" fmla="*/ 402831 w 2416984"/>
                <a:gd name="connsiteY1-72" fmla="*/ 0 h 914498"/>
                <a:gd name="connsiteX2-73" fmla="*/ 402831 w 2416984"/>
                <a:gd name="connsiteY2-74" fmla="*/ 0 h 914498"/>
                <a:gd name="connsiteX3-75" fmla="*/ 1007077 w 2416984"/>
                <a:gd name="connsiteY3-76" fmla="*/ 0 h 914498"/>
                <a:gd name="connsiteX4-77" fmla="*/ 2416984 w 2416984"/>
                <a:gd name="connsiteY4-78" fmla="*/ 0 h 914498"/>
                <a:gd name="connsiteX5-79" fmla="*/ 2416984 w 2416984"/>
                <a:gd name="connsiteY5-80" fmla="*/ 350234 h 914498"/>
                <a:gd name="connsiteX6-81" fmla="*/ 2416984 w 2416984"/>
                <a:gd name="connsiteY6-82" fmla="*/ 350234 h 914498"/>
                <a:gd name="connsiteX7-83" fmla="*/ 2416984 w 2416984"/>
                <a:gd name="connsiteY7-84" fmla="*/ 500334 h 914498"/>
                <a:gd name="connsiteX8-85" fmla="*/ 2416984 w 2416984"/>
                <a:gd name="connsiteY8-86" fmla="*/ 600401 h 914498"/>
                <a:gd name="connsiteX9-87" fmla="*/ 689025 w 2416984"/>
                <a:gd name="connsiteY9-88" fmla="*/ 600401 h 914498"/>
                <a:gd name="connsiteX10-89" fmla="*/ 882080 w 2416984"/>
                <a:gd name="connsiteY10-90" fmla="*/ 914498 h 914498"/>
                <a:gd name="connsiteX11-91" fmla="*/ 347171 w 2416984"/>
                <a:gd name="connsiteY11-92" fmla="*/ 600401 h 914498"/>
                <a:gd name="connsiteX12-93" fmla="*/ 0 w 2416984"/>
                <a:gd name="connsiteY12-94" fmla="*/ 600401 h 914498"/>
                <a:gd name="connsiteX13-95" fmla="*/ 0 w 2416984"/>
                <a:gd name="connsiteY13-96" fmla="*/ 500334 h 914498"/>
                <a:gd name="connsiteX14-97" fmla="*/ 0 w 2416984"/>
                <a:gd name="connsiteY14-98" fmla="*/ 350234 h 914498"/>
                <a:gd name="connsiteX15-99" fmla="*/ 0 w 2416984"/>
                <a:gd name="connsiteY15-100" fmla="*/ 350234 h 914498"/>
                <a:gd name="connsiteX16-101" fmla="*/ 0 w 2416984"/>
                <a:gd name="connsiteY16-102" fmla="*/ 0 h 914498"/>
                <a:gd name="connsiteX0-103" fmla="*/ 0 w 2416984"/>
                <a:gd name="connsiteY0-104" fmla="*/ 0 h 914498"/>
                <a:gd name="connsiteX1-105" fmla="*/ 402831 w 2416984"/>
                <a:gd name="connsiteY1-106" fmla="*/ 0 h 914498"/>
                <a:gd name="connsiteX2-107" fmla="*/ 402831 w 2416984"/>
                <a:gd name="connsiteY2-108" fmla="*/ 0 h 914498"/>
                <a:gd name="connsiteX3-109" fmla="*/ 1007077 w 2416984"/>
                <a:gd name="connsiteY3-110" fmla="*/ 0 h 914498"/>
                <a:gd name="connsiteX4-111" fmla="*/ 2416984 w 2416984"/>
                <a:gd name="connsiteY4-112" fmla="*/ 0 h 914498"/>
                <a:gd name="connsiteX5-113" fmla="*/ 2416984 w 2416984"/>
                <a:gd name="connsiteY5-114" fmla="*/ 350234 h 914498"/>
                <a:gd name="connsiteX6-115" fmla="*/ 2416984 w 2416984"/>
                <a:gd name="connsiteY6-116" fmla="*/ 350234 h 914498"/>
                <a:gd name="connsiteX7-117" fmla="*/ 2416984 w 2416984"/>
                <a:gd name="connsiteY7-118" fmla="*/ 500334 h 914498"/>
                <a:gd name="connsiteX8-119" fmla="*/ 2416984 w 2416984"/>
                <a:gd name="connsiteY8-120" fmla="*/ 600401 h 914498"/>
                <a:gd name="connsiteX9-121" fmla="*/ 840100 w 2416984"/>
                <a:gd name="connsiteY9-122" fmla="*/ 608352 h 914498"/>
                <a:gd name="connsiteX10-123" fmla="*/ 882080 w 2416984"/>
                <a:gd name="connsiteY10-124" fmla="*/ 914498 h 914498"/>
                <a:gd name="connsiteX11-125" fmla="*/ 347171 w 2416984"/>
                <a:gd name="connsiteY11-126" fmla="*/ 600401 h 914498"/>
                <a:gd name="connsiteX12-127" fmla="*/ 0 w 2416984"/>
                <a:gd name="connsiteY12-128" fmla="*/ 600401 h 914498"/>
                <a:gd name="connsiteX13-129" fmla="*/ 0 w 2416984"/>
                <a:gd name="connsiteY13-130" fmla="*/ 500334 h 914498"/>
                <a:gd name="connsiteX14-131" fmla="*/ 0 w 2416984"/>
                <a:gd name="connsiteY14-132" fmla="*/ 350234 h 914498"/>
                <a:gd name="connsiteX15-133" fmla="*/ 0 w 2416984"/>
                <a:gd name="connsiteY15-134" fmla="*/ 350234 h 914498"/>
                <a:gd name="connsiteX16-135" fmla="*/ 0 w 2416984"/>
                <a:gd name="connsiteY16-136" fmla="*/ 0 h 914498"/>
                <a:gd name="connsiteX0-137" fmla="*/ 0 w 2416984"/>
                <a:gd name="connsiteY0-138" fmla="*/ 0 h 874742"/>
                <a:gd name="connsiteX1-139" fmla="*/ 402831 w 2416984"/>
                <a:gd name="connsiteY1-140" fmla="*/ 0 h 874742"/>
                <a:gd name="connsiteX2-141" fmla="*/ 402831 w 2416984"/>
                <a:gd name="connsiteY2-142" fmla="*/ 0 h 874742"/>
                <a:gd name="connsiteX3-143" fmla="*/ 1007077 w 2416984"/>
                <a:gd name="connsiteY3-144" fmla="*/ 0 h 874742"/>
                <a:gd name="connsiteX4-145" fmla="*/ 2416984 w 2416984"/>
                <a:gd name="connsiteY4-146" fmla="*/ 0 h 874742"/>
                <a:gd name="connsiteX5-147" fmla="*/ 2416984 w 2416984"/>
                <a:gd name="connsiteY5-148" fmla="*/ 350234 h 874742"/>
                <a:gd name="connsiteX6-149" fmla="*/ 2416984 w 2416984"/>
                <a:gd name="connsiteY6-150" fmla="*/ 350234 h 874742"/>
                <a:gd name="connsiteX7-151" fmla="*/ 2416984 w 2416984"/>
                <a:gd name="connsiteY7-152" fmla="*/ 500334 h 874742"/>
                <a:gd name="connsiteX8-153" fmla="*/ 2416984 w 2416984"/>
                <a:gd name="connsiteY8-154" fmla="*/ 600401 h 874742"/>
                <a:gd name="connsiteX9-155" fmla="*/ 840100 w 2416984"/>
                <a:gd name="connsiteY9-156" fmla="*/ 608352 h 874742"/>
                <a:gd name="connsiteX10-157" fmla="*/ 929788 w 2416984"/>
                <a:gd name="connsiteY10-158" fmla="*/ 874742 h 874742"/>
                <a:gd name="connsiteX11-159" fmla="*/ 347171 w 2416984"/>
                <a:gd name="connsiteY11-160" fmla="*/ 600401 h 874742"/>
                <a:gd name="connsiteX12-161" fmla="*/ 0 w 2416984"/>
                <a:gd name="connsiteY12-162" fmla="*/ 600401 h 874742"/>
                <a:gd name="connsiteX13-163" fmla="*/ 0 w 2416984"/>
                <a:gd name="connsiteY13-164" fmla="*/ 500334 h 874742"/>
                <a:gd name="connsiteX14-165" fmla="*/ 0 w 2416984"/>
                <a:gd name="connsiteY14-166" fmla="*/ 350234 h 874742"/>
                <a:gd name="connsiteX15-167" fmla="*/ 0 w 2416984"/>
                <a:gd name="connsiteY15-168" fmla="*/ 350234 h 874742"/>
                <a:gd name="connsiteX16-169" fmla="*/ 0 w 2416984"/>
                <a:gd name="connsiteY16-170" fmla="*/ 0 h 874742"/>
                <a:gd name="connsiteX0-171" fmla="*/ 0 w 2416984"/>
                <a:gd name="connsiteY0-172" fmla="*/ 0 h 906547"/>
                <a:gd name="connsiteX1-173" fmla="*/ 402831 w 2416984"/>
                <a:gd name="connsiteY1-174" fmla="*/ 0 h 906547"/>
                <a:gd name="connsiteX2-175" fmla="*/ 402831 w 2416984"/>
                <a:gd name="connsiteY2-176" fmla="*/ 0 h 906547"/>
                <a:gd name="connsiteX3-177" fmla="*/ 1007077 w 2416984"/>
                <a:gd name="connsiteY3-178" fmla="*/ 0 h 906547"/>
                <a:gd name="connsiteX4-179" fmla="*/ 2416984 w 2416984"/>
                <a:gd name="connsiteY4-180" fmla="*/ 0 h 906547"/>
                <a:gd name="connsiteX5-181" fmla="*/ 2416984 w 2416984"/>
                <a:gd name="connsiteY5-182" fmla="*/ 350234 h 906547"/>
                <a:gd name="connsiteX6-183" fmla="*/ 2416984 w 2416984"/>
                <a:gd name="connsiteY6-184" fmla="*/ 350234 h 906547"/>
                <a:gd name="connsiteX7-185" fmla="*/ 2416984 w 2416984"/>
                <a:gd name="connsiteY7-186" fmla="*/ 500334 h 906547"/>
                <a:gd name="connsiteX8-187" fmla="*/ 2416984 w 2416984"/>
                <a:gd name="connsiteY8-188" fmla="*/ 600401 h 906547"/>
                <a:gd name="connsiteX9-189" fmla="*/ 840100 w 2416984"/>
                <a:gd name="connsiteY9-190" fmla="*/ 608352 h 906547"/>
                <a:gd name="connsiteX10-191" fmla="*/ 834372 w 2416984"/>
                <a:gd name="connsiteY10-192" fmla="*/ 906547 h 906547"/>
                <a:gd name="connsiteX11-193" fmla="*/ 347171 w 2416984"/>
                <a:gd name="connsiteY11-194" fmla="*/ 600401 h 906547"/>
                <a:gd name="connsiteX12-195" fmla="*/ 0 w 2416984"/>
                <a:gd name="connsiteY12-196" fmla="*/ 600401 h 906547"/>
                <a:gd name="connsiteX13-197" fmla="*/ 0 w 2416984"/>
                <a:gd name="connsiteY13-198" fmla="*/ 500334 h 906547"/>
                <a:gd name="connsiteX14-199" fmla="*/ 0 w 2416984"/>
                <a:gd name="connsiteY14-200" fmla="*/ 350234 h 906547"/>
                <a:gd name="connsiteX15-201" fmla="*/ 0 w 2416984"/>
                <a:gd name="connsiteY15-202" fmla="*/ 350234 h 906547"/>
                <a:gd name="connsiteX16-203" fmla="*/ 0 w 2416984"/>
                <a:gd name="connsiteY16-204" fmla="*/ 0 h 906547"/>
                <a:gd name="connsiteX0-205" fmla="*/ 0 w 2416984"/>
                <a:gd name="connsiteY0-206" fmla="*/ 0 h 906547"/>
                <a:gd name="connsiteX1-207" fmla="*/ 402831 w 2416984"/>
                <a:gd name="connsiteY1-208" fmla="*/ 0 h 906547"/>
                <a:gd name="connsiteX2-209" fmla="*/ 402831 w 2416984"/>
                <a:gd name="connsiteY2-210" fmla="*/ 0 h 906547"/>
                <a:gd name="connsiteX3-211" fmla="*/ 1007077 w 2416984"/>
                <a:gd name="connsiteY3-212" fmla="*/ 0 h 906547"/>
                <a:gd name="connsiteX4-213" fmla="*/ 2416984 w 2416984"/>
                <a:gd name="connsiteY4-214" fmla="*/ 0 h 906547"/>
                <a:gd name="connsiteX5-215" fmla="*/ 2416984 w 2416984"/>
                <a:gd name="connsiteY5-216" fmla="*/ 350234 h 906547"/>
                <a:gd name="connsiteX6-217" fmla="*/ 2416984 w 2416984"/>
                <a:gd name="connsiteY6-218" fmla="*/ 350234 h 906547"/>
                <a:gd name="connsiteX7-219" fmla="*/ 2416984 w 2416984"/>
                <a:gd name="connsiteY7-220" fmla="*/ 500334 h 906547"/>
                <a:gd name="connsiteX8-221" fmla="*/ 2416984 w 2416984"/>
                <a:gd name="connsiteY8-222" fmla="*/ 600401 h 906547"/>
                <a:gd name="connsiteX9-223" fmla="*/ 712880 w 2416984"/>
                <a:gd name="connsiteY9-224" fmla="*/ 608352 h 906547"/>
                <a:gd name="connsiteX10-225" fmla="*/ 834372 w 2416984"/>
                <a:gd name="connsiteY10-226" fmla="*/ 906547 h 906547"/>
                <a:gd name="connsiteX11-227" fmla="*/ 347171 w 2416984"/>
                <a:gd name="connsiteY11-228" fmla="*/ 600401 h 906547"/>
                <a:gd name="connsiteX12-229" fmla="*/ 0 w 2416984"/>
                <a:gd name="connsiteY12-230" fmla="*/ 600401 h 906547"/>
                <a:gd name="connsiteX13-231" fmla="*/ 0 w 2416984"/>
                <a:gd name="connsiteY13-232" fmla="*/ 500334 h 906547"/>
                <a:gd name="connsiteX14-233" fmla="*/ 0 w 2416984"/>
                <a:gd name="connsiteY14-234" fmla="*/ 350234 h 906547"/>
                <a:gd name="connsiteX15-235" fmla="*/ 0 w 2416984"/>
                <a:gd name="connsiteY15-236" fmla="*/ 350234 h 906547"/>
                <a:gd name="connsiteX16-237" fmla="*/ 0 w 2416984"/>
                <a:gd name="connsiteY16-238" fmla="*/ 0 h 9065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416984" h="906547">
                  <a:moveTo>
                    <a:pt x="0" y="0"/>
                  </a:moveTo>
                  <a:lnTo>
                    <a:pt x="402831" y="0"/>
                  </a:lnTo>
                  <a:lnTo>
                    <a:pt x="402831" y="0"/>
                  </a:lnTo>
                  <a:lnTo>
                    <a:pt x="1007077" y="0"/>
                  </a:lnTo>
                  <a:lnTo>
                    <a:pt x="2416984" y="0"/>
                  </a:lnTo>
                  <a:lnTo>
                    <a:pt x="2416984" y="350234"/>
                  </a:lnTo>
                  <a:lnTo>
                    <a:pt x="2416984" y="350234"/>
                  </a:lnTo>
                  <a:lnTo>
                    <a:pt x="2416984" y="500334"/>
                  </a:lnTo>
                  <a:lnTo>
                    <a:pt x="2416984" y="600401"/>
                  </a:lnTo>
                  <a:lnTo>
                    <a:pt x="712880" y="608352"/>
                  </a:lnTo>
                  <a:lnTo>
                    <a:pt x="834372" y="906547"/>
                  </a:lnTo>
                  <a:lnTo>
                    <a:pt x="347171" y="600401"/>
                  </a:lnTo>
                  <a:lnTo>
                    <a:pt x="0" y="600401"/>
                  </a:lnTo>
                  <a:lnTo>
                    <a:pt x="0" y="500334"/>
                  </a:lnTo>
                  <a:lnTo>
                    <a:pt x="0" y="350234"/>
                  </a:lnTo>
                  <a:lnTo>
                    <a:pt x="0" y="350234"/>
                  </a:lnTo>
                  <a:lnTo>
                    <a:pt x="0" y="0"/>
                  </a:lnTo>
                  <a:close/>
                </a:path>
              </a:pathLst>
            </a:custGeom>
            <a:solidFill>
              <a:srgbClr val="E11B22"/>
            </a:solidFill>
            <a:ln w="12700">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4371" name="矩形 21"/>
            <p:cNvSpPr/>
            <p:nvPr/>
          </p:nvSpPr>
          <p:spPr>
            <a:xfrm>
              <a:off x="2500732" y="2657965"/>
              <a:ext cx="2016365" cy="430736"/>
            </a:xfrm>
            <a:prstGeom prst="rect">
              <a:avLst/>
            </a:prstGeom>
            <a:noFill/>
            <a:ln w="9525">
              <a:noFill/>
            </a:ln>
          </p:spPr>
          <p:txBody>
            <a:bodyPr>
              <a:spAutoFit/>
            </a:bodyPr>
            <a:lstStyle/>
            <a:p>
              <a:pPr eaLnBrk="1" latinLnBrk="1" hangingPunct="1"/>
              <a:r>
                <a:rPr lang="zh-CN" altLang="en-US" sz="1200" b="1" dirty="0">
                  <a:solidFill>
                    <a:schemeClr val="bg1"/>
                  </a:solidFill>
                  <a:latin typeface="微软雅黑" panose="020B0503020204020204" pitchFamily="34" charset="-122"/>
                  <a:ea typeface="微软雅黑" panose="020B0503020204020204" pitchFamily="34" charset="-122"/>
                </a:rPr>
                <a:t>北美洲</a:t>
              </a:r>
              <a:endParaRPr lang="en-US" altLang="zh-CN" sz="1200" b="1" dirty="0">
                <a:solidFill>
                  <a:schemeClr val="bg1"/>
                </a:solidFill>
                <a:latin typeface="微软雅黑" panose="020B0503020204020204" pitchFamily="34" charset="-122"/>
                <a:ea typeface="微软雅黑" panose="020B0503020204020204" pitchFamily="34" charset="-122"/>
              </a:endParaRPr>
            </a:p>
            <a:p>
              <a:pPr eaLnBrk="1" latinLnBrk="1" hangingPunct="1"/>
              <a:r>
                <a:rPr lang="zh-CN" altLang="en-US" sz="900" dirty="0">
                  <a:solidFill>
                    <a:schemeClr val="bg1"/>
                  </a:solidFill>
                  <a:latin typeface="微软雅黑" panose="020B0503020204020204" pitchFamily="34" charset="-122"/>
                  <a:ea typeface="微软雅黑" panose="020B0503020204020204" pitchFamily="34" charset="-122"/>
                </a:rPr>
                <a:t>美国旧金山第十大道商业和住宅</a:t>
              </a:r>
              <a:endParaRPr lang="zh-CN" altLang="en-US" sz="900" dirty="0">
                <a:solidFill>
                  <a:schemeClr val="bg1"/>
                </a:solidFill>
                <a:latin typeface="微软雅黑" panose="020B0503020204020204" pitchFamily="34" charset="-122"/>
                <a:ea typeface="微软雅黑" panose="020B0503020204020204" pitchFamily="34" charset="-122"/>
              </a:endParaRPr>
            </a:p>
          </p:txBody>
        </p:sp>
      </p:grpSp>
      <p:sp>
        <p:nvSpPr>
          <p:cNvPr id="14340" name="标题 5"/>
          <p:cNvSpPr txBox="1"/>
          <p:nvPr/>
        </p:nvSpPr>
        <p:spPr>
          <a:xfrm>
            <a:off x="350838" y="719138"/>
            <a:ext cx="5340350" cy="731837"/>
          </a:xfrm>
          <a:prstGeom prst="rect">
            <a:avLst/>
          </a:prstGeom>
          <a:noFill/>
          <a:ln w="9525">
            <a:noFill/>
          </a:ln>
        </p:spPr>
        <p:txBody>
          <a:bodyPr/>
          <a:lstStyle/>
          <a:p>
            <a:pPr eaLnBrk="1" latinLnBrk="1" hangingPunct="1"/>
            <a:r>
              <a:rPr lang="zh-CN" altLang="en-US" b="1" dirty="0">
                <a:solidFill>
                  <a:srgbClr val="E11B22"/>
                </a:solidFill>
                <a:latin typeface="Arial" panose="020B0604020202020204" pitchFamily="34" charset="0"/>
                <a:ea typeface="微软雅黑" panose="020B0503020204020204" pitchFamily="34" charset="-122"/>
              </a:rPr>
              <a:t>全球化发展</a:t>
            </a:r>
            <a:endParaRPr lang="en-US" altLang="zh-CN" b="1" dirty="0">
              <a:solidFill>
                <a:srgbClr val="E11B22"/>
              </a:solidFill>
              <a:latin typeface="Arial" panose="020B0604020202020204" pitchFamily="34" charset="0"/>
              <a:ea typeface="微软雅黑" panose="020B0503020204020204" pitchFamily="34" charset="-122"/>
            </a:endParaRPr>
          </a:p>
          <a:p>
            <a:pPr eaLnBrk="1" latinLnBrk="1" hangingPunct="1"/>
            <a:r>
              <a:rPr lang="en-US" altLang="zh-CN" sz="1600" b="1" dirty="0">
                <a:solidFill>
                  <a:srgbClr val="E11B22"/>
                </a:solidFill>
                <a:latin typeface="Arial" panose="020B0604020202020204" pitchFamily="34" charset="0"/>
                <a:ea typeface="微软雅黑" panose="020B0503020204020204" pitchFamily="34" charset="-122"/>
              </a:rPr>
              <a:t>International Development</a:t>
            </a:r>
            <a:endParaRPr lang="zh-CN" altLang="en-US" sz="1600" b="1" dirty="0">
              <a:solidFill>
                <a:srgbClr val="E11B22"/>
              </a:solidFill>
              <a:latin typeface="Arial" panose="020B0604020202020204" pitchFamily="34" charset="0"/>
              <a:ea typeface="微软雅黑" panose="020B0503020204020204" pitchFamily="34" charset="-122"/>
            </a:endParaRPr>
          </a:p>
        </p:txBody>
      </p:sp>
      <p:grpSp>
        <p:nvGrpSpPr>
          <p:cNvPr id="3" name="组合 11"/>
          <p:cNvGrpSpPr/>
          <p:nvPr/>
        </p:nvGrpSpPr>
        <p:grpSpPr>
          <a:xfrm>
            <a:off x="5510213" y="3960813"/>
            <a:ext cx="1370012" cy="657225"/>
            <a:chOff x="5510511" y="3960825"/>
            <a:chExt cx="1369957" cy="656432"/>
          </a:xfrm>
        </p:grpSpPr>
        <p:sp>
          <p:nvSpPr>
            <p:cNvPr id="27" name="矩形标注 9"/>
            <p:cNvSpPr/>
            <p:nvPr/>
          </p:nvSpPr>
          <p:spPr>
            <a:xfrm>
              <a:off x="5510511" y="3960825"/>
              <a:ext cx="1369957" cy="656432"/>
            </a:xfrm>
            <a:custGeom>
              <a:avLst/>
              <a:gdLst>
                <a:gd name="connsiteX0" fmla="*/ 0 w 2416984"/>
                <a:gd name="connsiteY0" fmla="*/ 0 h 600401"/>
                <a:gd name="connsiteX1" fmla="*/ 402831 w 2416984"/>
                <a:gd name="connsiteY1" fmla="*/ 0 h 600401"/>
                <a:gd name="connsiteX2" fmla="*/ 402831 w 2416984"/>
                <a:gd name="connsiteY2" fmla="*/ 0 h 600401"/>
                <a:gd name="connsiteX3" fmla="*/ 1007077 w 2416984"/>
                <a:gd name="connsiteY3" fmla="*/ 0 h 600401"/>
                <a:gd name="connsiteX4" fmla="*/ 2416984 w 2416984"/>
                <a:gd name="connsiteY4" fmla="*/ 0 h 600401"/>
                <a:gd name="connsiteX5" fmla="*/ 2416984 w 2416984"/>
                <a:gd name="connsiteY5" fmla="*/ 350234 h 600401"/>
                <a:gd name="connsiteX6" fmla="*/ 2416984 w 2416984"/>
                <a:gd name="connsiteY6" fmla="*/ 350234 h 600401"/>
                <a:gd name="connsiteX7" fmla="*/ 2416984 w 2416984"/>
                <a:gd name="connsiteY7" fmla="*/ 500334 h 600401"/>
                <a:gd name="connsiteX8" fmla="*/ 2416984 w 2416984"/>
                <a:gd name="connsiteY8" fmla="*/ 600401 h 600401"/>
                <a:gd name="connsiteX9" fmla="*/ 1007077 w 2416984"/>
                <a:gd name="connsiteY9" fmla="*/ 600401 h 600401"/>
                <a:gd name="connsiteX10" fmla="*/ 245976 w 2416984"/>
                <a:gd name="connsiteY10" fmla="*/ 827034 h 600401"/>
                <a:gd name="connsiteX11" fmla="*/ 402831 w 2416984"/>
                <a:gd name="connsiteY11" fmla="*/ 600401 h 600401"/>
                <a:gd name="connsiteX12" fmla="*/ 0 w 2416984"/>
                <a:gd name="connsiteY12" fmla="*/ 600401 h 600401"/>
                <a:gd name="connsiteX13" fmla="*/ 0 w 2416984"/>
                <a:gd name="connsiteY13" fmla="*/ 500334 h 600401"/>
                <a:gd name="connsiteX14" fmla="*/ 0 w 2416984"/>
                <a:gd name="connsiteY14" fmla="*/ 350234 h 600401"/>
                <a:gd name="connsiteX15" fmla="*/ 0 w 2416984"/>
                <a:gd name="connsiteY15" fmla="*/ 350234 h 600401"/>
                <a:gd name="connsiteX16" fmla="*/ 0 w 2416984"/>
                <a:gd name="connsiteY16" fmla="*/ 0 h 600401"/>
                <a:gd name="connsiteX0-1" fmla="*/ 0 w 2416984"/>
                <a:gd name="connsiteY0-2" fmla="*/ 0 h 827034"/>
                <a:gd name="connsiteX1-3" fmla="*/ 402831 w 2416984"/>
                <a:gd name="connsiteY1-4" fmla="*/ 0 h 827034"/>
                <a:gd name="connsiteX2-5" fmla="*/ 402831 w 2416984"/>
                <a:gd name="connsiteY2-6" fmla="*/ 0 h 827034"/>
                <a:gd name="connsiteX3-7" fmla="*/ 1007077 w 2416984"/>
                <a:gd name="connsiteY3-8" fmla="*/ 0 h 827034"/>
                <a:gd name="connsiteX4-9" fmla="*/ 2416984 w 2416984"/>
                <a:gd name="connsiteY4-10" fmla="*/ 0 h 827034"/>
                <a:gd name="connsiteX5-11" fmla="*/ 2416984 w 2416984"/>
                <a:gd name="connsiteY5-12" fmla="*/ 350234 h 827034"/>
                <a:gd name="connsiteX6-13" fmla="*/ 2416984 w 2416984"/>
                <a:gd name="connsiteY6-14" fmla="*/ 350234 h 827034"/>
                <a:gd name="connsiteX7-15" fmla="*/ 2416984 w 2416984"/>
                <a:gd name="connsiteY7-16" fmla="*/ 500334 h 827034"/>
                <a:gd name="connsiteX8-17" fmla="*/ 2416984 w 2416984"/>
                <a:gd name="connsiteY8-18" fmla="*/ 600401 h 827034"/>
                <a:gd name="connsiteX9-19" fmla="*/ 689025 w 2416984"/>
                <a:gd name="connsiteY9-20" fmla="*/ 600401 h 827034"/>
                <a:gd name="connsiteX10-21" fmla="*/ 245976 w 2416984"/>
                <a:gd name="connsiteY10-22" fmla="*/ 827034 h 827034"/>
                <a:gd name="connsiteX11-23" fmla="*/ 402831 w 2416984"/>
                <a:gd name="connsiteY11-24" fmla="*/ 600401 h 827034"/>
                <a:gd name="connsiteX12-25" fmla="*/ 0 w 2416984"/>
                <a:gd name="connsiteY12-26" fmla="*/ 600401 h 827034"/>
                <a:gd name="connsiteX13-27" fmla="*/ 0 w 2416984"/>
                <a:gd name="connsiteY13-28" fmla="*/ 500334 h 827034"/>
                <a:gd name="connsiteX14-29" fmla="*/ 0 w 2416984"/>
                <a:gd name="connsiteY14-30" fmla="*/ 350234 h 827034"/>
                <a:gd name="connsiteX15-31" fmla="*/ 0 w 2416984"/>
                <a:gd name="connsiteY15-32" fmla="*/ 350234 h 827034"/>
                <a:gd name="connsiteX16-33" fmla="*/ 0 w 2416984"/>
                <a:gd name="connsiteY16-34" fmla="*/ 0 h 827034"/>
                <a:gd name="connsiteX0-35" fmla="*/ 0 w 2416984"/>
                <a:gd name="connsiteY0-36" fmla="*/ 0 h 827034"/>
                <a:gd name="connsiteX1-37" fmla="*/ 402831 w 2416984"/>
                <a:gd name="connsiteY1-38" fmla="*/ 0 h 827034"/>
                <a:gd name="connsiteX2-39" fmla="*/ 402831 w 2416984"/>
                <a:gd name="connsiteY2-40" fmla="*/ 0 h 827034"/>
                <a:gd name="connsiteX3-41" fmla="*/ 1007077 w 2416984"/>
                <a:gd name="connsiteY3-42" fmla="*/ 0 h 827034"/>
                <a:gd name="connsiteX4-43" fmla="*/ 2416984 w 2416984"/>
                <a:gd name="connsiteY4-44" fmla="*/ 0 h 827034"/>
                <a:gd name="connsiteX5-45" fmla="*/ 2416984 w 2416984"/>
                <a:gd name="connsiteY5-46" fmla="*/ 350234 h 827034"/>
                <a:gd name="connsiteX6-47" fmla="*/ 2416984 w 2416984"/>
                <a:gd name="connsiteY6-48" fmla="*/ 350234 h 827034"/>
                <a:gd name="connsiteX7-49" fmla="*/ 2416984 w 2416984"/>
                <a:gd name="connsiteY7-50" fmla="*/ 500334 h 827034"/>
                <a:gd name="connsiteX8-51" fmla="*/ 2416984 w 2416984"/>
                <a:gd name="connsiteY8-52" fmla="*/ 600401 h 827034"/>
                <a:gd name="connsiteX9-53" fmla="*/ 689025 w 2416984"/>
                <a:gd name="connsiteY9-54" fmla="*/ 600401 h 827034"/>
                <a:gd name="connsiteX10-55" fmla="*/ 245976 w 2416984"/>
                <a:gd name="connsiteY10-56" fmla="*/ 827034 h 827034"/>
                <a:gd name="connsiteX11-57" fmla="*/ 347171 w 2416984"/>
                <a:gd name="connsiteY11-58" fmla="*/ 600401 h 827034"/>
                <a:gd name="connsiteX12-59" fmla="*/ 0 w 2416984"/>
                <a:gd name="connsiteY12-60" fmla="*/ 600401 h 827034"/>
                <a:gd name="connsiteX13-61" fmla="*/ 0 w 2416984"/>
                <a:gd name="connsiteY13-62" fmla="*/ 500334 h 827034"/>
                <a:gd name="connsiteX14-63" fmla="*/ 0 w 2416984"/>
                <a:gd name="connsiteY14-64" fmla="*/ 350234 h 827034"/>
                <a:gd name="connsiteX15-65" fmla="*/ 0 w 2416984"/>
                <a:gd name="connsiteY15-66" fmla="*/ 350234 h 827034"/>
                <a:gd name="connsiteX16-67" fmla="*/ 0 w 2416984"/>
                <a:gd name="connsiteY16-68" fmla="*/ 0 h 827034"/>
                <a:gd name="connsiteX0-69" fmla="*/ 0 w 2416984"/>
                <a:gd name="connsiteY0-70" fmla="*/ 0 h 834985"/>
                <a:gd name="connsiteX1-71" fmla="*/ 402831 w 2416984"/>
                <a:gd name="connsiteY1-72" fmla="*/ 0 h 834985"/>
                <a:gd name="connsiteX2-73" fmla="*/ 402831 w 2416984"/>
                <a:gd name="connsiteY2-74" fmla="*/ 0 h 834985"/>
                <a:gd name="connsiteX3-75" fmla="*/ 1007077 w 2416984"/>
                <a:gd name="connsiteY3-76" fmla="*/ 0 h 834985"/>
                <a:gd name="connsiteX4-77" fmla="*/ 2416984 w 2416984"/>
                <a:gd name="connsiteY4-78" fmla="*/ 0 h 834985"/>
                <a:gd name="connsiteX5-79" fmla="*/ 2416984 w 2416984"/>
                <a:gd name="connsiteY5-80" fmla="*/ 350234 h 834985"/>
                <a:gd name="connsiteX6-81" fmla="*/ 2416984 w 2416984"/>
                <a:gd name="connsiteY6-82" fmla="*/ 350234 h 834985"/>
                <a:gd name="connsiteX7-83" fmla="*/ 2416984 w 2416984"/>
                <a:gd name="connsiteY7-84" fmla="*/ 500334 h 834985"/>
                <a:gd name="connsiteX8-85" fmla="*/ 2416984 w 2416984"/>
                <a:gd name="connsiteY8-86" fmla="*/ 600401 h 834985"/>
                <a:gd name="connsiteX9-87" fmla="*/ 689025 w 2416984"/>
                <a:gd name="connsiteY9-88" fmla="*/ 600401 h 834985"/>
                <a:gd name="connsiteX10-89" fmla="*/ 794616 w 2416984"/>
                <a:gd name="connsiteY10-90" fmla="*/ 834985 h 834985"/>
                <a:gd name="connsiteX11-91" fmla="*/ 347171 w 2416984"/>
                <a:gd name="connsiteY11-92" fmla="*/ 600401 h 834985"/>
                <a:gd name="connsiteX12-93" fmla="*/ 0 w 2416984"/>
                <a:gd name="connsiteY12-94" fmla="*/ 600401 h 834985"/>
                <a:gd name="connsiteX13-95" fmla="*/ 0 w 2416984"/>
                <a:gd name="connsiteY13-96" fmla="*/ 500334 h 834985"/>
                <a:gd name="connsiteX14-97" fmla="*/ 0 w 2416984"/>
                <a:gd name="connsiteY14-98" fmla="*/ 350234 h 834985"/>
                <a:gd name="connsiteX15-99" fmla="*/ 0 w 2416984"/>
                <a:gd name="connsiteY15-100" fmla="*/ 350234 h 834985"/>
                <a:gd name="connsiteX16-101" fmla="*/ 0 w 2416984"/>
                <a:gd name="connsiteY16-102" fmla="*/ 0 h 834985"/>
                <a:gd name="connsiteX0-103" fmla="*/ 0 w 2416984"/>
                <a:gd name="connsiteY0-104" fmla="*/ 0 h 834985"/>
                <a:gd name="connsiteX1-105" fmla="*/ 402831 w 2416984"/>
                <a:gd name="connsiteY1-106" fmla="*/ 0 h 834985"/>
                <a:gd name="connsiteX2-107" fmla="*/ 402831 w 2416984"/>
                <a:gd name="connsiteY2-108" fmla="*/ 0 h 834985"/>
                <a:gd name="connsiteX3-109" fmla="*/ 1007077 w 2416984"/>
                <a:gd name="connsiteY3-110" fmla="*/ 0 h 834985"/>
                <a:gd name="connsiteX4-111" fmla="*/ 2416984 w 2416984"/>
                <a:gd name="connsiteY4-112" fmla="*/ 0 h 834985"/>
                <a:gd name="connsiteX5-113" fmla="*/ 2416984 w 2416984"/>
                <a:gd name="connsiteY5-114" fmla="*/ 350234 h 834985"/>
                <a:gd name="connsiteX6-115" fmla="*/ 2416984 w 2416984"/>
                <a:gd name="connsiteY6-116" fmla="*/ 350234 h 834985"/>
                <a:gd name="connsiteX7-117" fmla="*/ 2416984 w 2416984"/>
                <a:gd name="connsiteY7-118" fmla="*/ 600401 h 834985"/>
                <a:gd name="connsiteX8-119" fmla="*/ 689025 w 2416984"/>
                <a:gd name="connsiteY8-120" fmla="*/ 600401 h 834985"/>
                <a:gd name="connsiteX9-121" fmla="*/ 794616 w 2416984"/>
                <a:gd name="connsiteY9-122" fmla="*/ 834985 h 834985"/>
                <a:gd name="connsiteX10-123" fmla="*/ 347171 w 2416984"/>
                <a:gd name="connsiteY10-124" fmla="*/ 600401 h 834985"/>
                <a:gd name="connsiteX11-125" fmla="*/ 0 w 2416984"/>
                <a:gd name="connsiteY11-126" fmla="*/ 600401 h 834985"/>
                <a:gd name="connsiteX12-127" fmla="*/ 0 w 2416984"/>
                <a:gd name="connsiteY12-128" fmla="*/ 500334 h 834985"/>
                <a:gd name="connsiteX13-129" fmla="*/ 0 w 2416984"/>
                <a:gd name="connsiteY13-130" fmla="*/ 350234 h 834985"/>
                <a:gd name="connsiteX14-131" fmla="*/ 0 w 2416984"/>
                <a:gd name="connsiteY14-132" fmla="*/ 350234 h 834985"/>
                <a:gd name="connsiteX15-133" fmla="*/ 0 w 2416984"/>
                <a:gd name="connsiteY15-134" fmla="*/ 0 h 834985"/>
                <a:gd name="connsiteX0-135" fmla="*/ 0 w 2416984"/>
                <a:gd name="connsiteY0-136" fmla="*/ 0 h 834985"/>
                <a:gd name="connsiteX1-137" fmla="*/ 402831 w 2416984"/>
                <a:gd name="connsiteY1-138" fmla="*/ 0 h 834985"/>
                <a:gd name="connsiteX2-139" fmla="*/ 402831 w 2416984"/>
                <a:gd name="connsiteY2-140" fmla="*/ 0 h 834985"/>
                <a:gd name="connsiteX3-141" fmla="*/ 1007077 w 2416984"/>
                <a:gd name="connsiteY3-142" fmla="*/ 0 h 834985"/>
                <a:gd name="connsiteX4-143" fmla="*/ 2416984 w 2416984"/>
                <a:gd name="connsiteY4-144" fmla="*/ 0 h 834985"/>
                <a:gd name="connsiteX5-145" fmla="*/ 2416984 w 2416984"/>
                <a:gd name="connsiteY5-146" fmla="*/ 350234 h 834985"/>
                <a:gd name="connsiteX6-147" fmla="*/ 2416984 w 2416984"/>
                <a:gd name="connsiteY6-148" fmla="*/ 600401 h 834985"/>
                <a:gd name="connsiteX7-149" fmla="*/ 689025 w 2416984"/>
                <a:gd name="connsiteY7-150" fmla="*/ 600401 h 834985"/>
                <a:gd name="connsiteX8-151" fmla="*/ 794616 w 2416984"/>
                <a:gd name="connsiteY8-152" fmla="*/ 834985 h 834985"/>
                <a:gd name="connsiteX9-153" fmla="*/ 347171 w 2416984"/>
                <a:gd name="connsiteY9-154" fmla="*/ 600401 h 834985"/>
                <a:gd name="connsiteX10-155" fmla="*/ 0 w 2416984"/>
                <a:gd name="connsiteY10-156" fmla="*/ 600401 h 834985"/>
                <a:gd name="connsiteX11-157" fmla="*/ 0 w 2416984"/>
                <a:gd name="connsiteY11-158" fmla="*/ 500334 h 834985"/>
                <a:gd name="connsiteX12-159" fmla="*/ 0 w 2416984"/>
                <a:gd name="connsiteY12-160" fmla="*/ 350234 h 834985"/>
                <a:gd name="connsiteX13-161" fmla="*/ 0 w 2416984"/>
                <a:gd name="connsiteY13-162" fmla="*/ 350234 h 834985"/>
                <a:gd name="connsiteX14-163" fmla="*/ 0 w 2416984"/>
                <a:gd name="connsiteY14-164" fmla="*/ 0 h 834985"/>
                <a:gd name="connsiteX0-165" fmla="*/ 0 w 2416984"/>
                <a:gd name="connsiteY0-166" fmla="*/ 0 h 803180"/>
                <a:gd name="connsiteX1-167" fmla="*/ 402831 w 2416984"/>
                <a:gd name="connsiteY1-168" fmla="*/ 0 h 803180"/>
                <a:gd name="connsiteX2-169" fmla="*/ 402831 w 2416984"/>
                <a:gd name="connsiteY2-170" fmla="*/ 0 h 803180"/>
                <a:gd name="connsiteX3-171" fmla="*/ 1007077 w 2416984"/>
                <a:gd name="connsiteY3-172" fmla="*/ 0 h 803180"/>
                <a:gd name="connsiteX4-173" fmla="*/ 2416984 w 2416984"/>
                <a:gd name="connsiteY4-174" fmla="*/ 0 h 803180"/>
                <a:gd name="connsiteX5-175" fmla="*/ 2416984 w 2416984"/>
                <a:gd name="connsiteY5-176" fmla="*/ 350234 h 803180"/>
                <a:gd name="connsiteX6-177" fmla="*/ 2416984 w 2416984"/>
                <a:gd name="connsiteY6-178" fmla="*/ 600401 h 803180"/>
                <a:gd name="connsiteX7-179" fmla="*/ 689025 w 2416984"/>
                <a:gd name="connsiteY7-180" fmla="*/ 600401 h 803180"/>
                <a:gd name="connsiteX8-181" fmla="*/ 1300528 w 2416984"/>
                <a:gd name="connsiteY8-182" fmla="*/ 803180 h 803180"/>
                <a:gd name="connsiteX9-183" fmla="*/ 347171 w 2416984"/>
                <a:gd name="connsiteY9-184" fmla="*/ 600401 h 803180"/>
                <a:gd name="connsiteX10-185" fmla="*/ 0 w 2416984"/>
                <a:gd name="connsiteY10-186" fmla="*/ 600401 h 803180"/>
                <a:gd name="connsiteX11-187" fmla="*/ 0 w 2416984"/>
                <a:gd name="connsiteY11-188" fmla="*/ 500334 h 803180"/>
                <a:gd name="connsiteX12-189" fmla="*/ 0 w 2416984"/>
                <a:gd name="connsiteY12-190" fmla="*/ 350234 h 803180"/>
                <a:gd name="connsiteX13-191" fmla="*/ 0 w 2416984"/>
                <a:gd name="connsiteY13-192" fmla="*/ 350234 h 803180"/>
                <a:gd name="connsiteX14-193" fmla="*/ 0 w 2416984"/>
                <a:gd name="connsiteY14-194" fmla="*/ 0 h 803180"/>
                <a:gd name="connsiteX0-195" fmla="*/ 0 w 2416984"/>
                <a:gd name="connsiteY0-196" fmla="*/ 0 h 803180"/>
                <a:gd name="connsiteX1-197" fmla="*/ 402831 w 2416984"/>
                <a:gd name="connsiteY1-198" fmla="*/ 0 h 803180"/>
                <a:gd name="connsiteX2-199" fmla="*/ 402831 w 2416984"/>
                <a:gd name="connsiteY2-200" fmla="*/ 0 h 803180"/>
                <a:gd name="connsiteX3-201" fmla="*/ 1007077 w 2416984"/>
                <a:gd name="connsiteY3-202" fmla="*/ 0 h 803180"/>
                <a:gd name="connsiteX4-203" fmla="*/ 2416984 w 2416984"/>
                <a:gd name="connsiteY4-204" fmla="*/ 0 h 803180"/>
                <a:gd name="connsiteX5-205" fmla="*/ 2416984 w 2416984"/>
                <a:gd name="connsiteY5-206" fmla="*/ 350234 h 803180"/>
                <a:gd name="connsiteX6-207" fmla="*/ 2416984 w 2416984"/>
                <a:gd name="connsiteY6-208" fmla="*/ 600401 h 803180"/>
                <a:gd name="connsiteX7-209" fmla="*/ 1667120 w 2416984"/>
                <a:gd name="connsiteY7-210" fmla="*/ 608353 h 803180"/>
                <a:gd name="connsiteX8-211" fmla="*/ 1300528 w 2416984"/>
                <a:gd name="connsiteY8-212" fmla="*/ 803180 h 803180"/>
                <a:gd name="connsiteX9-213" fmla="*/ 347171 w 2416984"/>
                <a:gd name="connsiteY9-214" fmla="*/ 600401 h 803180"/>
                <a:gd name="connsiteX10-215" fmla="*/ 0 w 2416984"/>
                <a:gd name="connsiteY10-216" fmla="*/ 600401 h 803180"/>
                <a:gd name="connsiteX11-217" fmla="*/ 0 w 2416984"/>
                <a:gd name="connsiteY11-218" fmla="*/ 500334 h 803180"/>
                <a:gd name="connsiteX12-219" fmla="*/ 0 w 2416984"/>
                <a:gd name="connsiteY12-220" fmla="*/ 350234 h 803180"/>
                <a:gd name="connsiteX13-221" fmla="*/ 0 w 2416984"/>
                <a:gd name="connsiteY13-222" fmla="*/ 350234 h 803180"/>
                <a:gd name="connsiteX14-223" fmla="*/ 0 w 2416984"/>
                <a:gd name="connsiteY14-224" fmla="*/ 0 h 803180"/>
                <a:gd name="connsiteX0-225" fmla="*/ 0 w 2416984"/>
                <a:gd name="connsiteY0-226" fmla="*/ 0 h 803180"/>
                <a:gd name="connsiteX1-227" fmla="*/ 402831 w 2416984"/>
                <a:gd name="connsiteY1-228" fmla="*/ 0 h 803180"/>
                <a:gd name="connsiteX2-229" fmla="*/ 402831 w 2416984"/>
                <a:gd name="connsiteY2-230" fmla="*/ 0 h 803180"/>
                <a:gd name="connsiteX3-231" fmla="*/ 1007077 w 2416984"/>
                <a:gd name="connsiteY3-232" fmla="*/ 0 h 803180"/>
                <a:gd name="connsiteX4-233" fmla="*/ 2416984 w 2416984"/>
                <a:gd name="connsiteY4-234" fmla="*/ 0 h 803180"/>
                <a:gd name="connsiteX5-235" fmla="*/ 2416984 w 2416984"/>
                <a:gd name="connsiteY5-236" fmla="*/ 350234 h 803180"/>
                <a:gd name="connsiteX6-237" fmla="*/ 2416984 w 2416984"/>
                <a:gd name="connsiteY6-238" fmla="*/ 600401 h 803180"/>
                <a:gd name="connsiteX7-239" fmla="*/ 1138724 w 2416984"/>
                <a:gd name="connsiteY7-240" fmla="*/ 600402 h 803180"/>
                <a:gd name="connsiteX8-241" fmla="*/ 1300528 w 2416984"/>
                <a:gd name="connsiteY8-242" fmla="*/ 803180 h 803180"/>
                <a:gd name="connsiteX9-243" fmla="*/ 347171 w 2416984"/>
                <a:gd name="connsiteY9-244" fmla="*/ 600401 h 803180"/>
                <a:gd name="connsiteX10-245" fmla="*/ 0 w 2416984"/>
                <a:gd name="connsiteY10-246" fmla="*/ 600401 h 803180"/>
                <a:gd name="connsiteX11-247" fmla="*/ 0 w 2416984"/>
                <a:gd name="connsiteY11-248" fmla="*/ 500334 h 803180"/>
                <a:gd name="connsiteX12-249" fmla="*/ 0 w 2416984"/>
                <a:gd name="connsiteY12-250" fmla="*/ 350234 h 803180"/>
                <a:gd name="connsiteX13-251" fmla="*/ 0 w 2416984"/>
                <a:gd name="connsiteY13-252" fmla="*/ 350234 h 803180"/>
                <a:gd name="connsiteX14-253" fmla="*/ 0 w 2416984"/>
                <a:gd name="connsiteY14-254" fmla="*/ 0 h 803180"/>
                <a:gd name="connsiteX0-255" fmla="*/ 0 w 2416984"/>
                <a:gd name="connsiteY0-256" fmla="*/ 0 h 803180"/>
                <a:gd name="connsiteX1-257" fmla="*/ 402831 w 2416984"/>
                <a:gd name="connsiteY1-258" fmla="*/ 0 h 803180"/>
                <a:gd name="connsiteX2-259" fmla="*/ 402831 w 2416984"/>
                <a:gd name="connsiteY2-260" fmla="*/ 0 h 803180"/>
                <a:gd name="connsiteX3-261" fmla="*/ 1007077 w 2416984"/>
                <a:gd name="connsiteY3-262" fmla="*/ 0 h 803180"/>
                <a:gd name="connsiteX4-263" fmla="*/ 2416984 w 2416984"/>
                <a:gd name="connsiteY4-264" fmla="*/ 0 h 803180"/>
                <a:gd name="connsiteX5-265" fmla="*/ 2416984 w 2416984"/>
                <a:gd name="connsiteY5-266" fmla="*/ 350234 h 803180"/>
                <a:gd name="connsiteX6-267" fmla="*/ 2416984 w 2416984"/>
                <a:gd name="connsiteY6-268" fmla="*/ 600401 h 803180"/>
                <a:gd name="connsiteX7-269" fmla="*/ 1138724 w 2416984"/>
                <a:gd name="connsiteY7-270" fmla="*/ 600402 h 803180"/>
                <a:gd name="connsiteX8-271" fmla="*/ 1300528 w 2416984"/>
                <a:gd name="connsiteY8-272" fmla="*/ 803180 h 803180"/>
                <a:gd name="connsiteX9-273" fmla="*/ 673201 w 2416984"/>
                <a:gd name="connsiteY9-274" fmla="*/ 592450 h 803180"/>
                <a:gd name="connsiteX10-275" fmla="*/ 0 w 2416984"/>
                <a:gd name="connsiteY10-276" fmla="*/ 600401 h 803180"/>
                <a:gd name="connsiteX11-277" fmla="*/ 0 w 2416984"/>
                <a:gd name="connsiteY11-278" fmla="*/ 500334 h 803180"/>
                <a:gd name="connsiteX12-279" fmla="*/ 0 w 2416984"/>
                <a:gd name="connsiteY12-280" fmla="*/ 350234 h 803180"/>
                <a:gd name="connsiteX13-281" fmla="*/ 0 w 2416984"/>
                <a:gd name="connsiteY13-282" fmla="*/ 350234 h 803180"/>
                <a:gd name="connsiteX14-283" fmla="*/ 0 w 2416984"/>
                <a:gd name="connsiteY14-284" fmla="*/ 0 h 803180"/>
                <a:gd name="connsiteX0-285" fmla="*/ 0 w 2416984"/>
                <a:gd name="connsiteY0-286" fmla="*/ 0 h 803180"/>
                <a:gd name="connsiteX1-287" fmla="*/ 402831 w 2416984"/>
                <a:gd name="connsiteY1-288" fmla="*/ 0 h 803180"/>
                <a:gd name="connsiteX2-289" fmla="*/ 402831 w 2416984"/>
                <a:gd name="connsiteY2-290" fmla="*/ 0 h 803180"/>
                <a:gd name="connsiteX3-291" fmla="*/ 1007077 w 2416984"/>
                <a:gd name="connsiteY3-292" fmla="*/ 0 h 803180"/>
                <a:gd name="connsiteX4-293" fmla="*/ 2416984 w 2416984"/>
                <a:gd name="connsiteY4-294" fmla="*/ 0 h 803180"/>
                <a:gd name="connsiteX5-295" fmla="*/ 2416984 w 2416984"/>
                <a:gd name="connsiteY5-296" fmla="*/ 350234 h 803180"/>
                <a:gd name="connsiteX6-297" fmla="*/ 2416984 w 2416984"/>
                <a:gd name="connsiteY6-298" fmla="*/ 600401 h 803180"/>
                <a:gd name="connsiteX7-299" fmla="*/ 1138724 w 2416984"/>
                <a:gd name="connsiteY7-300" fmla="*/ 600402 h 803180"/>
                <a:gd name="connsiteX8-301" fmla="*/ 1300528 w 2416984"/>
                <a:gd name="connsiteY8-302" fmla="*/ 803180 h 803180"/>
                <a:gd name="connsiteX9-303" fmla="*/ 684443 w 2416984"/>
                <a:gd name="connsiteY9-304" fmla="*/ 608353 h 803180"/>
                <a:gd name="connsiteX10-305" fmla="*/ 0 w 2416984"/>
                <a:gd name="connsiteY10-306" fmla="*/ 600401 h 803180"/>
                <a:gd name="connsiteX11-307" fmla="*/ 0 w 2416984"/>
                <a:gd name="connsiteY11-308" fmla="*/ 500334 h 803180"/>
                <a:gd name="connsiteX12-309" fmla="*/ 0 w 2416984"/>
                <a:gd name="connsiteY12-310" fmla="*/ 350234 h 803180"/>
                <a:gd name="connsiteX13-311" fmla="*/ 0 w 2416984"/>
                <a:gd name="connsiteY13-312" fmla="*/ 350234 h 803180"/>
                <a:gd name="connsiteX14-313" fmla="*/ 0 w 2416984"/>
                <a:gd name="connsiteY14-314" fmla="*/ 0 h 803180"/>
                <a:gd name="connsiteX0-315" fmla="*/ 0 w 2416984"/>
                <a:gd name="connsiteY0-316" fmla="*/ 0 h 803180"/>
                <a:gd name="connsiteX1-317" fmla="*/ 402831 w 2416984"/>
                <a:gd name="connsiteY1-318" fmla="*/ 0 h 803180"/>
                <a:gd name="connsiteX2-319" fmla="*/ 402831 w 2416984"/>
                <a:gd name="connsiteY2-320" fmla="*/ 0 h 803180"/>
                <a:gd name="connsiteX3-321" fmla="*/ 1007077 w 2416984"/>
                <a:gd name="connsiteY3-322" fmla="*/ 0 h 803180"/>
                <a:gd name="connsiteX4-323" fmla="*/ 2416984 w 2416984"/>
                <a:gd name="connsiteY4-324" fmla="*/ 0 h 803180"/>
                <a:gd name="connsiteX5-325" fmla="*/ 2416984 w 2416984"/>
                <a:gd name="connsiteY5-326" fmla="*/ 350234 h 803180"/>
                <a:gd name="connsiteX6-327" fmla="*/ 2416984 w 2416984"/>
                <a:gd name="connsiteY6-328" fmla="*/ 600401 h 803180"/>
                <a:gd name="connsiteX7-329" fmla="*/ 1138724 w 2416984"/>
                <a:gd name="connsiteY7-330" fmla="*/ 600402 h 803180"/>
                <a:gd name="connsiteX8-331" fmla="*/ 1300528 w 2416984"/>
                <a:gd name="connsiteY8-332" fmla="*/ 803180 h 803180"/>
                <a:gd name="connsiteX9-333" fmla="*/ 706929 w 2416984"/>
                <a:gd name="connsiteY9-334" fmla="*/ 600402 h 803180"/>
                <a:gd name="connsiteX10-335" fmla="*/ 0 w 2416984"/>
                <a:gd name="connsiteY10-336" fmla="*/ 600401 h 803180"/>
                <a:gd name="connsiteX11-337" fmla="*/ 0 w 2416984"/>
                <a:gd name="connsiteY11-338" fmla="*/ 500334 h 803180"/>
                <a:gd name="connsiteX12-339" fmla="*/ 0 w 2416984"/>
                <a:gd name="connsiteY12-340" fmla="*/ 350234 h 803180"/>
                <a:gd name="connsiteX13-341" fmla="*/ 0 w 2416984"/>
                <a:gd name="connsiteY13-342" fmla="*/ 350234 h 803180"/>
                <a:gd name="connsiteX14-343" fmla="*/ 0 w 2416984"/>
                <a:gd name="connsiteY14-344" fmla="*/ 0 h 8031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2416984" h="803180">
                  <a:moveTo>
                    <a:pt x="0" y="0"/>
                  </a:moveTo>
                  <a:lnTo>
                    <a:pt x="402831" y="0"/>
                  </a:lnTo>
                  <a:lnTo>
                    <a:pt x="402831" y="0"/>
                  </a:lnTo>
                  <a:lnTo>
                    <a:pt x="1007077" y="0"/>
                  </a:lnTo>
                  <a:lnTo>
                    <a:pt x="2416984" y="0"/>
                  </a:lnTo>
                  <a:lnTo>
                    <a:pt x="2416984" y="350234"/>
                  </a:lnTo>
                  <a:lnTo>
                    <a:pt x="2416984" y="600401"/>
                  </a:lnTo>
                  <a:lnTo>
                    <a:pt x="1138724" y="600402"/>
                  </a:lnTo>
                  <a:lnTo>
                    <a:pt x="1300528" y="803180"/>
                  </a:lnTo>
                  <a:lnTo>
                    <a:pt x="706929" y="600402"/>
                  </a:lnTo>
                  <a:lnTo>
                    <a:pt x="0" y="600401"/>
                  </a:lnTo>
                  <a:lnTo>
                    <a:pt x="0" y="500334"/>
                  </a:lnTo>
                  <a:lnTo>
                    <a:pt x="0" y="350234"/>
                  </a:lnTo>
                  <a:lnTo>
                    <a:pt x="0" y="350234"/>
                  </a:lnTo>
                  <a:lnTo>
                    <a:pt x="0" y="0"/>
                  </a:lnTo>
                  <a:close/>
                </a:path>
              </a:pathLst>
            </a:custGeom>
            <a:solidFill>
              <a:srgbClr val="E11B22"/>
            </a:solidFill>
            <a:ln w="12700">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lt1"/>
                </a:solidFill>
                <a:effectLst/>
                <a:uLnTx/>
                <a:uFillTx/>
                <a:latin typeface="+mn-lt"/>
                <a:ea typeface="+mn-ea"/>
                <a:cs typeface="+mn-cs"/>
              </a:endParaRPr>
            </a:p>
          </p:txBody>
        </p:sp>
        <p:sp>
          <p:nvSpPr>
            <p:cNvPr id="14369" name="矩形 27"/>
            <p:cNvSpPr/>
            <p:nvPr/>
          </p:nvSpPr>
          <p:spPr>
            <a:xfrm>
              <a:off x="5520172" y="3998212"/>
              <a:ext cx="1217008" cy="430367"/>
            </a:xfrm>
            <a:prstGeom prst="rect">
              <a:avLst/>
            </a:prstGeom>
            <a:noFill/>
            <a:ln w="9525">
              <a:noFill/>
            </a:ln>
          </p:spPr>
          <p:txBody>
            <a:bodyPr>
              <a:spAutoFit/>
            </a:bodyPr>
            <a:lstStyle/>
            <a:p>
              <a:pPr eaLnBrk="1" latinLnBrk="1" hangingPunct="1"/>
              <a:r>
                <a:rPr lang="zh-CN" altLang="en-US" sz="1200" b="1" dirty="0">
                  <a:solidFill>
                    <a:schemeClr val="bg1"/>
                  </a:solidFill>
                  <a:latin typeface="微软雅黑" panose="020B0503020204020204" pitchFamily="34" charset="-122"/>
                  <a:ea typeface="微软雅黑" panose="020B0503020204020204" pitchFamily="34" charset="-122"/>
                </a:rPr>
                <a:t>非洲</a:t>
              </a:r>
              <a:endParaRPr lang="en-US" altLang="zh-CN" sz="1200" b="1" dirty="0">
                <a:solidFill>
                  <a:schemeClr val="bg1"/>
                </a:solidFill>
                <a:latin typeface="微软雅黑" panose="020B0503020204020204" pitchFamily="34" charset="-122"/>
                <a:ea typeface="微软雅黑" panose="020B0503020204020204" pitchFamily="34" charset="-122"/>
              </a:endParaRPr>
            </a:p>
            <a:p>
              <a:pPr eaLnBrk="1" latinLnBrk="1" hangingPunct="1"/>
              <a:r>
                <a:rPr lang="zh-CN" altLang="en-US" sz="900" dirty="0">
                  <a:solidFill>
                    <a:schemeClr val="bg1"/>
                  </a:solidFill>
                  <a:latin typeface="微软雅黑" panose="020B0503020204020204" pitchFamily="34" charset="-122"/>
                  <a:ea typeface="微软雅黑" panose="020B0503020204020204" pitchFamily="34" charset="-122"/>
                </a:rPr>
                <a:t>安哥拉教育部项目</a:t>
              </a:r>
              <a:endParaRPr lang="zh-CN" altLang="en-US" sz="900" dirty="0">
                <a:solidFill>
                  <a:schemeClr val="bg1"/>
                </a:solidFill>
                <a:latin typeface="微软雅黑" panose="020B0503020204020204" pitchFamily="34" charset="-122"/>
                <a:ea typeface="微软雅黑" panose="020B0503020204020204" pitchFamily="34" charset="-122"/>
              </a:endParaRPr>
            </a:p>
          </p:txBody>
        </p:sp>
      </p:grpSp>
      <p:sp>
        <p:nvSpPr>
          <p:cNvPr id="63" name="矩形 62">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4" name="组合 28"/>
          <p:cNvGrpSpPr/>
          <p:nvPr/>
        </p:nvGrpSpPr>
        <p:grpSpPr>
          <a:xfrm>
            <a:off x="6313488" y="1474788"/>
            <a:ext cx="2617787" cy="1052512"/>
            <a:chOff x="6312775" y="1475452"/>
            <a:chExt cx="2618777" cy="1051249"/>
          </a:xfrm>
        </p:grpSpPr>
        <p:sp>
          <p:nvSpPr>
            <p:cNvPr id="10" name="矩形标注 9"/>
            <p:cNvSpPr/>
            <p:nvPr/>
          </p:nvSpPr>
          <p:spPr>
            <a:xfrm>
              <a:off x="6312775" y="1475452"/>
              <a:ext cx="1912073" cy="1051249"/>
            </a:xfrm>
            <a:custGeom>
              <a:avLst/>
              <a:gdLst>
                <a:gd name="connsiteX0" fmla="*/ 0 w 2416984"/>
                <a:gd name="connsiteY0" fmla="*/ 0 h 600401"/>
                <a:gd name="connsiteX1" fmla="*/ 402831 w 2416984"/>
                <a:gd name="connsiteY1" fmla="*/ 0 h 600401"/>
                <a:gd name="connsiteX2" fmla="*/ 402831 w 2416984"/>
                <a:gd name="connsiteY2" fmla="*/ 0 h 600401"/>
                <a:gd name="connsiteX3" fmla="*/ 1007077 w 2416984"/>
                <a:gd name="connsiteY3" fmla="*/ 0 h 600401"/>
                <a:gd name="connsiteX4" fmla="*/ 2416984 w 2416984"/>
                <a:gd name="connsiteY4" fmla="*/ 0 h 600401"/>
                <a:gd name="connsiteX5" fmla="*/ 2416984 w 2416984"/>
                <a:gd name="connsiteY5" fmla="*/ 350234 h 600401"/>
                <a:gd name="connsiteX6" fmla="*/ 2416984 w 2416984"/>
                <a:gd name="connsiteY6" fmla="*/ 350234 h 600401"/>
                <a:gd name="connsiteX7" fmla="*/ 2416984 w 2416984"/>
                <a:gd name="connsiteY7" fmla="*/ 500334 h 600401"/>
                <a:gd name="connsiteX8" fmla="*/ 2416984 w 2416984"/>
                <a:gd name="connsiteY8" fmla="*/ 600401 h 600401"/>
                <a:gd name="connsiteX9" fmla="*/ 1007077 w 2416984"/>
                <a:gd name="connsiteY9" fmla="*/ 600401 h 600401"/>
                <a:gd name="connsiteX10" fmla="*/ 245976 w 2416984"/>
                <a:gd name="connsiteY10" fmla="*/ 827034 h 600401"/>
                <a:gd name="connsiteX11" fmla="*/ 402831 w 2416984"/>
                <a:gd name="connsiteY11" fmla="*/ 600401 h 600401"/>
                <a:gd name="connsiteX12" fmla="*/ 0 w 2416984"/>
                <a:gd name="connsiteY12" fmla="*/ 600401 h 600401"/>
                <a:gd name="connsiteX13" fmla="*/ 0 w 2416984"/>
                <a:gd name="connsiteY13" fmla="*/ 500334 h 600401"/>
                <a:gd name="connsiteX14" fmla="*/ 0 w 2416984"/>
                <a:gd name="connsiteY14" fmla="*/ 350234 h 600401"/>
                <a:gd name="connsiteX15" fmla="*/ 0 w 2416984"/>
                <a:gd name="connsiteY15" fmla="*/ 350234 h 600401"/>
                <a:gd name="connsiteX16" fmla="*/ 0 w 2416984"/>
                <a:gd name="connsiteY16" fmla="*/ 0 h 600401"/>
                <a:gd name="connsiteX0-1" fmla="*/ 0 w 2416984"/>
                <a:gd name="connsiteY0-2" fmla="*/ 0 h 827034"/>
                <a:gd name="connsiteX1-3" fmla="*/ 402831 w 2416984"/>
                <a:gd name="connsiteY1-4" fmla="*/ 0 h 827034"/>
                <a:gd name="connsiteX2-5" fmla="*/ 402831 w 2416984"/>
                <a:gd name="connsiteY2-6" fmla="*/ 0 h 827034"/>
                <a:gd name="connsiteX3-7" fmla="*/ 1007077 w 2416984"/>
                <a:gd name="connsiteY3-8" fmla="*/ 0 h 827034"/>
                <a:gd name="connsiteX4-9" fmla="*/ 2416984 w 2416984"/>
                <a:gd name="connsiteY4-10" fmla="*/ 0 h 827034"/>
                <a:gd name="connsiteX5-11" fmla="*/ 2416984 w 2416984"/>
                <a:gd name="connsiteY5-12" fmla="*/ 350234 h 827034"/>
                <a:gd name="connsiteX6-13" fmla="*/ 2416984 w 2416984"/>
                <a:gd name="connsiteY6-14" fmla="*/ 350234 h 827034"/>
                <a:gd name="connsiteX7-15" fmla="*/ 2416984 w 2416984"/>
                <a:gd name="connsiteY7-16" fmla="*/ 500334 h 827034"/>
                <a:gd name="connsiteX8-17" fmla="*/ 2416984 w 2416984"/>
                <a:gd name="connsiteY8-18" fmla="*/ 600401 h 827034"/>
                <a:gd name="connsiteX9-19" fmla="*/ 689025 w 2416984"/>
                <a:gd name="connsiteY9-20" fmla="*/ 600401 h 827034"/>
                <a:gd name="connsiteX10-21" fmla="*/ 245976 w 2416984"/>
                <a:gd name="connsiteY10-22" fmla="*/ 827034 h 827034"/>
                <a:gd name="connsiteX11-23" fmla="*/ 402831 w 2416984"/>
                <a:gd name="connsiteY11-24" fmla="*/ 600401 h 827034"/>
                <a:gd name="connsiteX12-25" fmla="*/ 0 w 2416984"/>
                <a:gd name="connsiteY12-26" fmla="*/ 600401 h 827034"/>
                <a:gd name="connsiteX13-27" fmla="*/ 0 w 2416984"/>
                <a:gd name="connsiteY13-28" fmla="*/ 500334 h 827034"/>
                <a:gd name="connsiteX14-29" fmla="*/ 0 w 2416984"/>
                <a:gd name="connsiteY14-30" fmla="*/ 350234 h 827034"/>
                <a:gd name="connsiteX15-31" fmla="*/ 0 w 2416984"/>
                <a:gd name="connsiteY15-32" fmla="*/ 350234 h 827034"/>
                <a:gd name="connsiteX16-33" fmla="*/ 0 w 2416984"/>
                <a:gd name="connsiteY16-34" fmla="*/ 0 h 827034"/>
                <a:gd name="connsiteX0-35" fmla="*/ 0 w 2416984"/>
                <a:gd name="connsiteY0-36" fmla="*/ 0 h 827034"/>
                <a:gd name="connsiteX1-37" fmla="*/ 402831 w 2416984"/>
                <a:gd name="connsiteY1-38" fmla="*/ 0 h 827034"/>
                <a:gd name="connsiteX2-39" fmla="*/ 402831 w 2416984"/>
                <a:gd name="connsiteY2-40" fmla="*/ 0 h 827034"/>
                <a:gd name="connsiteX3-41" fmla="*/ 1007077 w 2416984"/>
                <a:gd name="connsiteY3-42" fmla="*/ 0 h 827034"/>
                <a:gd name="connsiteX4-43" fmla="*/ 2416984 w 2416984"/>
                <a:gd name="connsiteY4-44" fmla="*/ 0 h 827034"/>
                <a:gd name="connsiteX5-45" fmla="*/ 2416984 w 2416984"/>
                <a:gd name="connsiteY5-46" fmla="*/ 350234 h 827034"/>
                <a:gd name="connsiteX6-47" fmla="*/ 2416984 w 2416984"/>
                <a:gd name="connsiteY6-48" fmla="*/ 350234 h 827034"/>
                <a:gd name="connsiteX7-49" fmla="*/ 2416984 w 2416984"/>
                <a:gd name="connsiteY7-50" fmla="*/ 500334 h 827034"/>
                <a:gd name="connsiteX8-51" fmla="*/ 2416984 w 2416984"/>
                <a:gd name="connsiteY8-52" fmla="*/ 600401 h 827034"/>
                <a:gd name="connsiteX9-53" fmla="*/ 689025 w 2416984"/>
                <a:gd name="connsiteY9-54" fmla="*/ 600401 h 827034"/>
                <a:gd name="connsiteX10-55" fmla="*/ 245976 w 2416984"/>
                <a:gd name="connsiteY10-56" fmla="*/ 827034 h 827034"/>
                <a:gd name="connsiteX11-57" fmla="*/ 347171 w 2416984"/>
                <a:gd name="connsiteY11-58" fmla="*/ 600401 h 827034"/>
                <a:gd name="connsiteX12-59" fmla="*/ 0 w 2416984"/>
                <a:gd name="connsiteY12-60" fmla="*/ 600401 h 827034"/>
                <a:gd name="connsiteX13-61" fmla="*/ 0 w 2416984"/>
                <a:gd name="connsiteY13-62" fmla="*/ 500334 h 827034"/>
                <a:gd name="connsiteX14-63" fmla="*/ 0 w 2416984"/>
                <a:gd name="connsiteY14-64" fmla="*/ 350234 h 827034"/>
                <a:gd name="connsiteX15-65" fmla="*/ 0 w 2416984"/>
                <a:gd name="connsiteY15-66" fmla="*/ 350234 h 827034"/>
                <a:gd name="connsiteX16-67" fmla="*/ 0 w 2416984"/>
                <a:gd name="connsiteY16-68" fmla="*/ 0 h 8270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416984" h="827034">
                  <a:moveTo>
                    <a:pt x="0" y="0"/>
                  </a:moveTo>
                  <a:lnTo>
                    <a:pt x="402831" y="0"/>
                  </a:lnTo>
                  <a:lnTo>
                    <a:pt x="402831" y="0"/>
                  </a:lnTo>
                  <a:lnTo>
                    <a:pt x="1007077" y="0"/>
                  </a:lnTo>
                  <a:lnTo>
                    <a:pt x="2416984" y="0"/>
                  </a:lnTo>
                  <a:lnTo>
                    <a:pt x="2416984" y="350234"/>
                  </a:lnTo>
                  <a:lnTo>
                    <a:pt x="2416984" y="350234"/>
                  </a:lnTo>
                  <a:lnTo>
                    <a:pt x="2416984" y="500334"/>
                  </a:lnTo>
                  <a:lnTo>
                    <a:pt x="2416984" y="600401"/>
                  </a:lnTo>
                  <a:lnTo>
                    <a:pt x="689025" y="600401"/>
                  </a:lnTo>
                  <a:lnTo>
                    <a:pt x="245976" y="827034"/>
                  </a:lnTo>
                  <a:lnTo>
                    <a:pt x="347171" y="600401"/>
                  </a:lnTo>
                  <a:lnTo>
                    <a:pt x="0" y="600401"/>
                  </a:lnTo>
                  <a:lnTo>
                    <a:pt x="0" y="500334"/>
                  </a:lnTo>
                  <a:lnTo>
                    <a:pt x="0" y="350234"/>
                  </a:lnTo>
                  <a:lnTo>
                    <a:pt x="0" y="350234"/>
                  </a:lnTo>
                  <a:lnTo>
                    <a:pt x="0" y="0"/>
                  </a:lnTo>
                  <a:close/>
                </a:path>
              </a:pathLst>
            </a:custGeom>
            <a:solidFill>
              <a:srgbClr val="E11B22"/>
            </a:solidFill>
            <a:ln w="12700">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lt1"/>
                </a:solidFill>
                <a:effectLst/>
                <a:uLnTx/>
                <a:uFillTx/>
                <a:latin typeface="+mn-lt"/>
                <a:ea typeface="+mn-ea"/>
                <a:cs typeface="+mn-cs"/>
              </a:endParaRPr>
            </a:p>
          </p:txBody>
        </p:sp>
        <p:sp>
          <p:nvSpPr>
            <p:cNvPr id="14366" name="矩形 8"/>
            <p:cNvSpPr/>
            <p:nvPr/>
          </p:nvSpPr>
          <p:spPr>
            <a:xfrm>
              <a:off x="6314375" y="1609146"/>
              <a:ext cx="1759413" cy="430370"/>
            </a:xfrm>
            <a:prstGeom prst="rect">
              <a:avLst/>
            </a:prstGeom>
            <a:noFill/>
            <a:ln w="9525">
              <a:noFill/>
            </a:ln>
          </p:spPr>
          <p:txBody>
            <a:bodyPr>
              <a:spAutoFit/>
            </a:bodyPr>
            <a:lstStyle/>
            <a:p>
              <a:pPr eaLnBrk="1" latinLnBrk="1" hangingPunct="1"/>
              <a:r>
                <a:rPr lang="zh-CN" altLang="en-US" sz="1200" b="1" dirty="0">
                  <a:solidFill>
                    <a:schemeClr val="bg1"/>
                  </a:solidFill>
                  <a:latin typeface="微软雅黑" panose="020B0503020204020204" pitchFamily="34" charset="-122"/>
                  <a:ea typeface="微软雅黑" panose="020B0503020204020204" pitchFamily="34" charset="-122"/>
                </a:rPr>
                <a:t>欧洲</a:t>
              </a:r>
              <a:endParaRPr lang="en-US" altLang="zh-CN" sz="1200" b="1" dirty="0">
                <a:solidFill>
                  <a:schemeClr val="bg1"/>
                </a:solidFill>
                <a:latin typeface="微软雅黑" panose="020B0503020204020204" pitchFamily="34" charset="-122"/>
                <a:ea typeface="微软雅黑" panose="020B0503020204020204" pitchFamily="34" charset="-122"/>
              </a:endParaRPr>
            </a:p>
            <a:p>
              <a:pPr eaLnBrk="1" latinLnBrk="1" hangingPunct="1"/>
              <a:r>
                <a:rPr lang="zh-CN" altLang="en-US" sz="900" dirty="0">
                  <a:solidFill>
                    <a:schemeClr val="bg1"/>
                  </a:solidFill>
                  <a:latin typeface="微软雅黑" panose="020B0503020204020204" pitchFamily="34" charset="-122"/>
                  <a:ea typeface="微软雅黑" panose="020B0503020204020204" pitchFamily="34" charset="-122"/>
                </a:rPr>
                <a:t>芬兰环境保护学院办公大楼</a:t>
              </a:r>
              <a:endParaRPr lang="zh-CN" altLang="en-US" sz="900" dirty="0">
                <a:solidFill>
                  <a:schemeClr val="bg1"/>
                </a:solidFill>
                <a:latin typeface="微软雅黑" panose="020B0503020204020204" pitchFamily="34" charset="-122"/>
                <a:ea typeface="微软雅黑" panose="020B0503020204020204" pitchFamily="34" charset="-122"/>
              </a:endParaRPr>
            </a:p>
          </p:txBody>
        </p:sp>
        <p:pic>
          <p:nvPicPr>
            <p:cNvPr id="14367" name="图片 63" descr="2-exterior perspective view.jpg"/>
            <p:cNvPicPr>
              <a:picLocks noChangeAspect="1"/>
            </p:cNvPicPr>
            <p:nvPr/>
          </p:nvPicPr>
          <p:blipFill>
            <a:blip r:embed="rId2"/>
            <a:stretch>
              <a:fillRect/>
            </a:stretch>
          </p:blipFill>
          <p:spPr>
            <a:xfrm>
              <a:off x="7977610" y="1477303"/>
              <a:ext cx="953942" cy="768197"/>
            </a:xfrm>
            <a:prstGeom prst="rect">
              <a:avLst/>
            </a:prstGeom>
            <a:noFill/>
            <a:ln w="9525">
              <a:noFill/>
            </a:ln>
          </p:spPr>
        </p:pic>
      </p:grpSp>
      <p:grpSp>
        <p:nvGrpSpPr>
          <p:cNvPr id="5" name="组合 25"/>
          <p:cNvGrpSpPr/>
          <p:nvPr/>
        </p:nvGrpSpPr>
        <p:grpSpPr>
          <a:xfrm>
            <a:off x="7480300" y="2606675"/>
            <a:ext cx="1951038" cy="1158875"/>
            <a:chOff x="7480624" y="2606777"/>
            <a:chExt cx="1950278" cy="1159459"/>
          </a:xfrm>
        </p:grpSpPr>
        <p:sp>
          <p:nvSpPr>
            <p:cNvPr id="31" name="矩形标注 9"/>
            <p:cNvSpPr/>
            <p:nvPr/>
          </p:nvSpPr>
          <p:spPr>
            <a:xfrm>
              <a:off x="7480624" y="2606777"/>
              <a:ext cx="1948691" cy="1159459"/>
            </a:xfrm>
            <a:custGeom>
              <a:avLst/>
              <a:gdLst>
                <a:gd name="connsiteX0" fmla="*/ 0 w 2416984"/>
                <a:gd name="connsiteY0" fmla="*/ 0 h 600401"/>
                <a:gd name="connsiteX1" fmla="*/ 402831 w 2416984"/>
                <a:gd name="connsiteY1" fmla="*/ 0 h 600401"/>
                <a:gd name="connsiteX2" fmla="*/ 402831 w 2416984"/>
                <a:gd name="connsiteY2" fmla="*/ 0 h 600401"/>
                <a:gd name="connsiteX3" fmla="*/ 1007077 w 2416984"/>
                <a:gd name="connsiteY3" fmla="*/ 0 h 600401"/>
                <a:gd name="connsiteX4" fmla="*/ 2416984 w 2416984"/>
                <a:gd name="connsiteY4" fmla="*/ 0 h 600401"/>
                <a:gd name="connsiteX5" fmla="*/ 2416984 w 2416984"/>
                <a:gd name="connsiteY5" fmla="*/ 350234 h 600401"/>
                <a:gd name="connsiteX6" fmla="*/ 2416984 w 2416984"/>
                <a:gd name="connsiteY6" fmla="*/ 350234 h 600401"/>
                <a:gd name="connsiteX7" fmla="*/ 2416984 w 2416984"/>
                <a:gd name="connsiteY7" fmla="*/ 500334 h 600401"/>
                <a:gd name="connsiteX8" fmla="*/ 2416984 w 2416984"/>
                <a:gd name="connsiteY8" fmla="*/ 600401 h 600401"/>
                <a:gd name="connsiteX9" fmla="*/ 1007077 w 2416984"/>
                <a:gd name="connsiteY9" fmla="*/ 600401 h 600401"/>
                <a:gd name="connsiteX10" fmla="*/ 245976 w 2416984"/>
                <a:gd name="connsiteY10" fmla="*/ 827034 h 600401"/>
                <a:gd name="connsiteX11" fmla="*/ 402831 w 2416984"/>
                <a:gd name="connsiteY11" fmla="*/ 600401 h 600401"/>
                <a:gd name="connsiteX12" fmla="*/ 0 w 2416984"/>
                <a:gd name="connsiteY12" fmla="*/ 600401 h 600401"/>
                <a:gd name="connsiteX13" fmla="*/ 0 w 2416984"/>
                <a:gd name="connsiteY13" fmla="*/ 500334 h 600401"/>
                <a:gd name="connsiteX14" fmla="*/ 0 w 2416984"/>
                <a:gd name="connsiteY14" fmla="*/ 350234 h 600401"/>
                <a:gd name="connsiteX15" fmla="*/ 0 w 2416984"/>
                <a:gd name="connsiteY15" fmla="*/ 350234 h 600401"/>
                <a:gd name="connsiteX16" fmla="*/ 0 w 2416984"/>
                <a:gd name="connsiteY16" fmla="*/ 0 h 600401"/>
                <a:gd name="connsiteX0-1" fmla="*/ 0 w 2416984"/>
                <a:gd name="connsiteY0-2" fmla="*/ 0 h 827034"/>
                <a:gd name="connsiteX1-3" fmla="*/ 402831 w 2416984"/>
                <a:gd name="connsiteY1-4" fmla="*/ 0 h 827034"/>
                <a:gd name="connsiteX2-5" fmla="*/ 402831 w 2416984"/>
                <a:gd name="connsiteY2-6" fmla="*/ 0 h 827034"/>
                <a:gd name="connsiteX3-7" fmla="*/ 1007077 w 2416984"/>
                <a:gd name="connsiteY3-8" fmla="*/ 0 h 827034"/>
                <a:gd name="connsiteX4-9" fmla="*/ 2416984 w 2416984"/>
                <a:gd name="connsiteY4-10" fmla="*/ 0 h 827034"/>
                <a:gd name="connsiteX5-11" fmla="*/ 2416984 w 2416984"/>
                <a:gd name="connsiteY5-12" fmla="*/ 350234 h 827034"/>
                <a:gd name="connsiteX6-13" fmla="*/ 2416984 w 2416984"/>
                <a:gd name="connsiteY6-14" fmla="*/ 350234 h 827034"/>
                <a:gd name="connsiteX7-15" fmla="*/ 2416984 w 2416984"/>
                <a:gd name="connsiteY7-16" fmla="*/ 500334 h 827034"/>
                <a:gd name="connsiteX8-17" fmla="*/ 2416984 w 2416984"/>
                <a:gd name="connsiteY8-18" fmla="*/ 600401 h 827034"/>
                <a:gd name="connsiteX9-19" fmla="*/ 689025 w 2416984"/>
                <a:gd name="connsiteY9-20" fmla="*/ 600401 h 827034"/>
                <a:gd name="connsiteX10-21" fmla="*/ 245976 w 2416984"/>
                <a:gd name="connsiteY10-22" fmla="*/ 827034 h 827034"/>
                <a:gd name="connsiteX11-23" fmla="*/ 402831 w 2416984"/>
                <a:gd name="connsiteY11-24" fmla="*/ 600401 h 827034"/>
                <a:gd name="connsiteX12-25" fmla="*/ 0 w 2416984"/>
                <a:gd name="connsiteY12-26" fmla="*/ 600401 h 827034"/>
                <a:gd name="connsiteX13-27" fmla="*/ 0 w 2416984"/>
                <a:gd name="connsiteY13-28" fmla="*/ 500334 h 827034"/>
                <a:gd name="connsiteX14-29" fmla="*/ 0 w 2416984"/>
                <a:gd name="connsiteY14-30" fmla="*/ 350234 h 827034"/>
                <a:gd name="connsiteX15-31" fmla="*/ 0 w 2416984"/>
                <a:gd name="connsiteY15-32" fmla="*/ 350234 h 827034"/>
                <a:gd name="connsiteX16-33" fmla="*/ 0 w 2416984"/>
                <a:gd name="connsiteY16-34" fmla="*/ 0 h 827034"/>
                <a:gd name="connsiteX0-35" fmla="*/ 0 w 2416984"/>
                <a:gd name="connsiteY0-36" fmla="*/ 0 h 827034"/>
                <a:gd name="connsiteX1-37" fmla="*/ 402831 w 2416984"/>
                <a:gd name="connsiteY1-38" fmla="*/ 0 h 827034"/>
                <a:gd name="connsiteX2-39" fmla="*/ 402831 w 2416984"/>
                <a:gd name="connsiteY2-40" fmla="*/ 0 h 827034"/>
                <a:gd name="connsiteX3-41" fmla="*/ 1007077 w 2416984"/>
                <a:gd name="connsiteY3-42" fmla="*/ 0 h 827034"/>
                <a:gd name="connsiteX4-43" fmla="*/ 2416984 w 2416984"/>
                <a:gd name="connsiteY4-44" fmla="*/ 0 h 827034"/>
                <a:gd name="connsiteX5-45" fmla="*/ 2416984 w 2416984"/>
                <a:gd name="connsiteY5-46" fmla="*/ 350234 h 827034"/>
                <a:gd name="connsiteX6-47" fmla="*/ 2416984 w 2416984"/>
                <a:gd name="connsiteY6-48" fmla="*/ 350234 h 827034"/>
                <a:gd name="connsiteX7-49" fmla="*/ 2416984 w 2416984"/>
                <a:gd name="connsiteY7-50" fmla="*/ 500334 h 827034"/>
                <a:gd name="connsiteX8-51" fmla="*/ 2416984 w 2416984"/>
                <a:gd name="connsiteY8-52" fmla="*/ 600401 h 827034"/>
                <a:gd name="connsiteX9-53" fmla="*/ 689025 w 2416984"/>
                <a:gd name="connsiteY9-54" fmla="*/ 600401 h 827034"/>
                <a:gd name="connsiteX10-55" fmla="*/ 245976 w 2416984"/>
                <a:gd name="connsiteY10-56" fmla="*/ 827034 h 827034"/>
                <a:gd name="connsiteX11-57" fmla="*/ 347171 w 2416984"/>
                <a:gd name="connsiteY11-58" fmla="*/ 600401 h 827034"/>
                <a:gd name="connsiteX12-59" fmla="*/ 0 w 2416984"/>
                <a:gd name="connsiteY12-60" fmla="*/ 600401 h 827034"/>
                <a:gd name="connsiteX13-61" fmla="*/ 0 w 2416984"/>
                <a:gd name="connsiteY13-62" fmla="*/ 500334 h 827034"/>
                <a:gd name="connsiteX14-63" fmla="*/ 0 w 2416984"/>
                <a:gd name="connsiteY14-64" fmla="*/ 350234 h 827034"/>
                <a:gd name="connsiteX15-65" fmla="*/ 0 w 2416984"/>
                <a:gd name="connsiteY15-66" fmla="*/ 350234 h 827034"/>
                <a:gd name="connsiteX16-67" fmla="*/ 0 w 2416984"/>
                <a:gd name="connsiteY16-68" fmla="*/ 0 h 8270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2416984" h="827034">
                  <a:moveTo>
                    <a:pt x="0" y="0"/>
                  </a:moveTo>
                  <a:lnTo>
                    <a:pt x="402831" y="0"/>
                  </a:lnTo>
                  <a:lnTo>
                    <a:pt x="402831" y="0"/>
                  </a:lnTo>
                  <a:lnTo>
                    <a:pt x="1007077" y="0"/>
                  </a:lnTo>
                  <a:lnTo>
                    <a:pt x="2416984" y="0"/>
                  </a:lnTo>
                  <a:lnTo>
                    <a:pt x="2416984" y="350234"/>
                  </a:lnTo>
                  <a:lnTo>
                    <a:pt x="2416984" y="350234"/>
                  </a:lnTo>
                  <a:lnTo>
                    <a:pt x="2416984" y="500334"/>
                  </a:lnTo>
                  <a:lnTo>
                    <a:pt x="2416984" y="600401"/>
                  </a:lnTo>
                  <a:lnTo>
                    <a:pt x="689025" y="600401"/>
                  </a:lnTo>
                  <a:lnTo>
                    <a:pt x="245976" y="827034"/>
                  </a:lnTo>
                  <a:lnTo>
                    <a:pt x="347171" y="600401"/>
                  </a:lnTo>
                  <a:lnTo>
                    <a:pt x="0" y="600401"/>
                  </a:lnTo>
                  <a:lnTo>
                    <a:pt x="0" y="500334"/>
                  </a:lnTo>
                  <a:lnTo>
                    <a:pt x="0" y="350234"/>
                  </a:lnTo>
                  <a:lnTo>
                    <a:pt x="0" y="350234"/>
                  </a:lnTo>
                  <a:lnTo>
                    <a:pt x="0" y="0"/>
                  </a:lnTo>
                  <a:close/>
                </a:path>
              </a:pathLst>
            </a:custGeom>
            <a:solidFill>
              <a:srgbClr val="E11B22"/>
            </a:solidFill>
            <a:ln w="12700">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4363" name="矩形 31"/>
            <p:cNvSpPr/>
            <p:nvPr/>
          </p:nvSpPr>
          <p:spPr>
            <a:xfrm>
              <a:off x="7496319" y="2765547"/>
              <a:ext cx="1345651" cy="482426"/>
            </a:xfrm>
            <a:prstGeom prst="rect">
              <a:avLst/>
            </a:prstGeom>
            <a:noFill/>
            <a:ln w="9525">
              <a:noFill/>
            </a:ln>
          </p:spPr>
          <p:txBody>
            <a:bodyPr>
              <a:spAutoFit/>
            </a:bodyPr>
            <a:lstStyle/>
            <a:p>
              <a:pPr eaLnBrk="1" latinLnBrk="1" hangingPunct="1"/>
              <a:r>
                <a:rPr lang="zh-CN" altLang="en-US" sz="1200" b="1" dirty="0">
                  <a:solidFill>
                    <a:schemeClr val="bg1"/>
                  </a:solidFill>
                  <a:latin typeface="微软雅黑" panose="020B0503020204020204" pitchFamily="34" charset="-122"/>
                  <a:ea typeface="微软雅黑" panose="020B0503020204020204" pitchFamily="34" charset="-122"/>
                </a:rPr>
                <a:t>亚洲</a:t>
              </a:r>
              <a:endParaRPr lang="en-US" altLang="zh-CN" sz="1200" b="1" dirty="0">
                <a:solidFill>
                  <a:schemeClr val="bg1"/>
                </a:solidFill>
                <a:latin typeface="微软雅黑" panose="020B0503020204020204" pitchFamily="34" charset="-122"/>
                <a:ea typeface="微软雅黑" panose="020B0503020204020204" pitchFamily="34" charset="-122"/>
              </a:endParaRPr>
            </a:p>
            <a:p>
              <a:pPr eaLnBrk="1" latinLnBrk="1" hangingPunct="1">
                <a:lnSpc>
                  <a:spcPts val="1600"/>
                </a:lnSpc>
              </a:pPr>
              <a:r>
                <a:rPr lang="zh-CN" altLang="en-US" sz="900" dirty="0">
                  <a:solidFill>
                    <a:schemeClr val="bg1"/>
                  </a:solidFill>
                  <a:latin typeface="微软雅黑" panose="020B0503020204020204" pitchFamily="34" charset="-122"/>
                  <a:ea typeface="微软雅黑" panose="020B0503020204020204" pitchFamily="34" charset="-122"/>
                </a:rPr>
                <a:t>印度古吉拉特钻石塔</a:t>
              </a:r>
              <a:endParaRPr lang="en-US" altLang="zh-CN" sz="900" dirty="0">
                <a:solidFill>
                  <a:schemeClr val="bg1"/>
                </a:solidFill>
                <a:latin typeface="微软雅黑" panose="020B0503020204020204" pitchFamily="34" charset="-122"/>
                <a:ea typeface="微软雅黑" panose="020B0503020204020204" pitchFamily="34" charset="-122"/>
              </a:endParaRPr>
            </a:p>
          </p:txBody>
        </p:sp>
        <p:pic>
          <p:nvPicPr>
            <p:cNvPr id="14364" name="图片 64" descr="印度钻石塔.jpg"/>
            <p:cNvPicPr>
              <a:picLocks noChangeAspect="1"/>
            </p:cNvPicPr>
            <p:nvPr/>
          </p:nvPicPr>
          <p:blipFill>
            <a:blip r:embed="rId3" cstate="screen"/>
            <a:srcRect/>
            <a:stretch>
              <a:fillRect/>
            </a:stretch>
          </p:blipFill>
          <p:spPr>
            <a:xfrm>
              <a:off x="8805976" y="2606777"/>
              <a:ext cx="624926" cy="844007"/>
            </a:xfrm>
            <a:prstGeom prst="rect">
              <a:avLst/>
            </a:prstGeom>
            <a:noFill/>
            <a:ln w="9525">
              <a:noFill/>
            </a:ln>
          </p:spPr>
        </p:pic>
      </p:grpSp>
      <p:grpSp>
        <p:nvGrpSpPr>
          <p:cNvPr id="6" name="组合 19"/>
          <p:cNvGrpSpPr/>
          <p:nvPr/>
        </p:nvGrpSpPr>
        <p:grpSpPr>
          <a:xfrm>
            <a:off x="9424988" y="3657600"/>
            <a:ext cx="1054100" cy="1219200"/>
            <a:chOff x="9425727" y="3657600"/>
            <a:chExt cx="1052942" cy="1219200"/>
          </a:xfrm>
        </p:grpSpPr>
        <p:sp>
          <p:nvSpPr>
            <p:cNvPr id="38" name="矩形标注 9"/>
            <p:cNvSpPr/>
            <p:nvPr/>
          </p:nvSpPr>
          <p:spPr>
            <a:xfrm>
              <a:off x="9428899" y="4030663"/>
              <a:ext cx="1049770" cy="846137"/>
            </a:xfrm>
            <a:custGeom>
              <a:avLst/>
              <a:gdLst>
                <a:gd name="connsiteX0" fmla="*/ 0 w 2416984"/>
                <a:gd name="connsiteY0" fmla="*/ 0 h 600401"/>
                <a:gd name="connsiteX1" fmla="*/ 402831 w 2416984"/>
                <a:gd name="connsiteY1" fmla="*/ 0 h 600401"/>
                <a:gd name="connsiteX2" fmla="*/ 402831 w 2416984"/>
                <a:gd name="connsiteY2" fmla="*/ 0 h 600401"/>
                <a:gd name="connsiteX3" fmla="*/ 1007077 w 2416984"/>
                <a:gd name="connsiteY3" fmla="*/ 0 h 600401"/>
                <a:gd name="connsiteX4" fmla="*/ 2416984 w 2416984"/>
                <a:gd name="connsiteY4" fmla="*/ 0 h 600401"/>
                <a:gd name="connsiteX5" fmla="*/ 2416984 w 2416984"/>
                <a:gd name="connsiteY5" fmla="*/ 350234 h 600401"/>
                <a:gd name="connsiteX6" fmla="*/ 2416984 w 2416984"/>
                <a:gd name="connsiteY6" fmla="*/ 350234 h 600401"/>
                <a:gd name="connsiteX7" fmla="*/ 2416984 w 2416984"/>
                <a:gd name="connsiteY7" fmla="*/ 500334 h 600401"/>
                <a:gd name="connsiteX8" fmla="*/ 2416984 w 2416984"/>
                <a:gd name="connsiteY8" fmla="*/ 600401 h 600401"/>
                <a:gd name="connsiteX9" fmla="*/ 1007077 w 2416984"/>
                <a:gd name="connsiteY9" fmla="*/ 600401 h 600401"/>
                <a:gd name="connsiteX10" fmla="*/ 245976 w 2416984"/>
                <a:gd name="connsiteY10" fmla="*/ 827034 h 600401"/>
                <a:gd name="connsiteX11" fmla="*/ 402831 w 2416984"/>
                <a:gd name="connsiteY11" fmla="*/ 600401 h 600401"/>
                <a:gd name="connsiteX12" fmla="*/ 0 w 2416984"/>
                <a:gd name="connsiteY12" fmla="*/ 600401 h 600401"/>
                <a:gd name="connsiteX13" fmla="*/ 0 w 2416984"/>
                <a:gd name="connsiteY13" fmla="*/ 500334 h 600401"/>
                <a:gd name="connsiteX14" fmla="*/ 0 w 2416984"/>
                <a:gd name="connsiteY14" fmla="*/ 350234 h 600401"/>
                <a:gd name="connsiteX15" fmla="*/ 0 w 2416984"/>
                <a:gd name="connsiteY15" fmla="*/ 350234 h 600401"/>
                <a:gd name="connsiteX16" fmla="*/ 0 w 2416984"/>
                <a:gd name="connsiteY16" fmla="*/ 0 h 600401"/>
                <a:gd name="connsiteX0-1" fmla="*/ 0 w 2416984"/>
                <a:gd name="connsiteY0-2" fmla="*/ 0 h 827034"/>
                <a:gd name="connsiteX1-3" fmla="*/ 402831 w 2416984"/>
                <a:gd name="connsiteY1-4" fmla="*/ 0 h 827034"/>
                <a:gd name="connsiteX2-5" fmla="*/ 402831 w 2416984"/>
                <a:gd name="connsiteY2-6" fmla="*/ 0 h 827034"/>
                <a:gd name="connsiteX3-7" fmla="*/ 1007077 w 2416984"/>
                <a:gd name="connsiteY3-8" fmla="*/ 0 h 827034"/>
                <a:gd name="connsiteX4-9" fmla="*/ 2416984 w 2416984"/>
                <a:gd name="connsiteY4-10" fmla="*/ 0 h 827034"/>
                <a:gd name="connsiteX5-11" fmla="*/ 2416984 w 2416984"/>
                <a:gd name="connsiteY5-12" fmla="*/ 350234 h 827034"/>
                <a:gd name="connsiteX6-13" fmla="*/ 2416984 w 2416984"/>
                <a:gd name="connsiteY6-14" fmla="*/ 350234 h 827034"/>
                <a:gd name="connsiteX7-15" fmla="*/ 2416984 w 2416984"/>
                <a:gd name="connsiteY7-16" fmla="*/ 500334 h 827034"/>
                <a:gd name="connsiteX8-17" fmla="*/ 2416984 w 2416984"/>
                <a:gd name="connsiteY8-18" fmla="*/ 600401 h 827034"/>
                <a:gd name="connsiteX9-19" fmla="*/ 689025 w 2416984"/>
                <a:gd name="connsiteY9-20" fmla="*/ 600401 h 827034"/>
                <a:gd name="connsiteX10-21" fmla="*/ 245976 w 2416984"/>
                <a:gd name="connsiteY10-22" fmla="*/ 827034 h 827034"/>
                <a:gd name="connsiteX11-23" fmla="*/ 402831 w 2416984"/>
                <a:gd name="connsiteY11-24" fmla="*/ 600401 h 827034"/>
                <a:gd name="connsiteX12-25" fmla="*/ 0 w 2416984"/>
                <a:gd name="connsiteY12-26" fmla="*/ 600401 h 827034"/>
                <a:gd name="connsiteX13-27" fmla="*/ 0 w 2416984"/>
                <a:gd name="connsiteY13-28" fmla="*/ 500334 h 827034"/>
                <a:gd name="connsiteX14-29" fmla="*/ 0 w 2416984"/>
                <a:gd name="connsiteY14-30" fmla="*/ 350234 h 827034"/>
                <a:gd name="connsiteX15-31" fmla="*/ 0 w 2416984"/>
                <a:gd name="connsiteY15-32" fmla="*/ 350234 h 827034"/>
                <a:gd name="connsiteX16-33" fmla="*/ 0 w 2416984"/>
                <a:gd name="connsiteY16-34" fmla="*/ 0 h 827034"/>
                <a:gd name="connsiteX0-35" fmla="*/ 0 w 2416984"/>
                <a:gd name="connsiteY0-36" fmla="*/ 0 h 827034"/>
                <a:gd name="connsiteX1-37" fmla="*/ 402831 w 2416984"/>
                <a:gd name="connsiteY1-38" fmla="*/ 0 h 827034"/>
                <a:gd name="connsiteX2-39" fmla="*/ 402831 w 2416984"/>
                <a:gd name="connsiteY2-40" fmla="*/ 0 h 827034"/>
                <a:gd name="connsiteX3-41" fmla="*/ 1007077 w 2416984"/>
                <a:gd name="connsiteY3-42" fmla="*/ 0 h 827034"/>
                <a:gd name="connsiteX4-43" fmla="*/ 2416984 w 2416984"/>
                <a:gd name="connsiteY4-44" fmla="*/ 0 h 827034"/>
                <a:gd name="connsiteX5-45" fmla="*/ 2416984 w 2416984"/>
                <a:gd name="connsiteY5-46" fmla="*/ 350234 h 827034"/>
                <a:gd name="connsiteX6-47" fmla="*/ 2416984 w 2416984"/>
                <a:gd name="connsiteY6-48" fmla="*/ 350234 h 827034"/>
                <a:gd name="connsiteX7-49" fmla="*/ 2416984 w 2416984"/>
                <a:gd name="connsiteY7-50" fmla="*/ 500334 h 827034"/>
                <a:gd name="connsiteX8-51" fmla="*/ 2416984 w 2416984"/>
                <a:gd name="connsiteY8-52" fmla="*/ 600401 h 827034"/>
                <a:gd name="connsiteX9-53" fmla="*/ 689025 w 2416984"/>
                <a:gd name="connsiteY9-54" fmla="*/ 600401 h 827034"/>
                <a:gd name="connsiteX10-55" fmla="*/ 245976 w 2416984"/>
                <a:gd name="connsiteY10-56" fmla="*/ 827034 h 827034"/>
                <a:gd name="connsiteX11-57" fmla="*/ 347171 w 2416984"/>
                <a:gd name="connsiteY11-58" fmla="*/ 600401 h 827034"/>
                <a:gd name="connsiteX12-59" fmla="*/ 0 w 2416984"/>
                <a:gd name="connsiteY12-60" fmla="*/ 600401 h 827034"/>
                <a:gd name="connsiteX13-61" fmla="*/ 0 w 2416984"/>
                <a:gd name="connsiteY13-62" fmla="*/ 500334 h 827034"/>
                <a:gd name="connsiteX14-63" fmla="*/ 0 w 2416984"/>
                <a:gd name="connsiteY14-64" fmla="*/ 350234 h 827034"/>
                <a:gd name="connsiteX15-65" fmla="*/ 0 w 2416984"/>
                <a:gd name="connsiteY15-66" fmla="*/ 350234 h 827034"/>
                <a:gd name="connsiteX16-67" fmla="*/ 0 w 2416984"/>
                <a:gd name="connsiteY16-68" fmla="*/ 0 h 827034"/>
                <a:gd name="connsiteX0-69" fmla="*/ 0 w 2416984"/>
                <a:gd name="connsiteY0-70" fmla="*/ 0 h 834985"/>
                <a:gd name="connsiteX1-71" fmla="*/ 402831 w 2416984"/>
                <a:gd name="connsiteY1-72" fmla="*/ 0 h 834985"/>
                <a:gd name="connsiteX2-73" fmla="*/ 402831 w 2416984"/>
                <a:gd name="connsiteY2-74" fmla="*/ 0 h 834985"/>
                <a:gd name="connsiteX3-75" fmla="*/ 1007077 w 2416984"/>
                <a:gd name="connsiteY3-76" fmla="*/ 0 h 834985"/>
                <a:gd name="connsiteX4-77" fmla="*/ 2416984 w 2416984"/>
                <a:gd name="connsiteY4-78" fmla="*/ 0 h 834985"/>
                <a:gd name="connsiteX5-79" fmla="*/ 2416984 w 2416984"/>
                <a:gd name="connsiteY5-80" fmla="*/ 350234 h 834985"/>
                <a:gd name="connsiteX6-81" fmla="*/ 2416984 w 2416984"/>
                <a:gd name="connsiteY6-82" fmla="*/ 350234 h 834985"/>
                <a:gd name="connsiteX7-83" fmla="*/ 2416984 w 2416984"/>
                <a:gd name="connsiteY7-84" fmla="*/ 500334 h 834985"/>
                <a:gd name="connsiteX8-85" fmla="*/ 2416984 w 2416984"/>
                <a:gd name="connsiteY8-86" fmla="*/ 600401 h 834985"/>
                <a:gd name="connsiteX9-87" fmla="*/ 689025 w 2416984"/>
                <a:gd name="connsiteY9-88" fmla="*/ 600401 h 834985"/>
                <a:gd name="connsiteX10-89" fmla="*/ 794616 w 2416984"/>
                <a:gd name="connsiteY10-90" fmla="*/ 834985 h 834985"/>
                <a:gd name="connsiteX11-91" fmla="*/ 347171 w 2416984"/>
                <a:gd name="connsiteY11-92" fmla="*/ 600401 h 834985"/>
                <a:gd name="connsiteX12-93" fmla="*/ 0 w 2416984"/>
                <a:gd name="connsiteY12-94" fmla="*/ 600401 h 834985"/>
                <a:gd name="connsiteX13-95" fmla="*/ 0 w 2416984"/>
                <a:gd name="connsiteY13-96" fmla="*/ 500334 h 834985"/>
                <a:gd name="connsiteX14-97" fmla="*/ 0 w 2416984"/>
                <a:gd name="connsiteY14-98" fmla="*/ 350234 h 834985"/>
                <a:gd name="connsiteX15-99" fmla="*/ 0 w 2416984"/>
                <a:gd name="connsiteY15-100" fmla="*/ 350234 h 834985"/>
                <a:gd name="connsiteX16-101" fmla="*/ 0 w 2416984"/>
                <a:gd name="connsiteY16-102" fmla="*/ 0 h 834985"/>
                <a:gd name="connsiteX0-103" fmla="*/ 0 w 2416984"/>
                <a:gd name="connsiteY0-104" fmla="*/ 0 h 834985"/>
                <a:gd name="connsiteX1-105" fmla="*/ 402831 w 2416984"/>
                <a:gd name="connsiteY1-106" fmla="*/ 0 h 834985"/>
                <a:gd name="connsiteX2-107" fmla="*/ 402831 w 2416984"/>
                <a:gd name="connsiteY2-108" fmla="*/ 0 h 834985"/>
                <a:gd name="connsiteX3-109" fmla="*/ 1007077 w 2416984"/>
                <a:gd name="connsiteY3-110" fmla="*/ 0 h 834985"/>
                <a:gd name="connsiteX4-111" fmla="*/ 2416984 w 2416984"/>
                <a:gd name="connsiteY4-112" fmla="*/ 0 h 834985"/>
                <a:gd name="connsiteX5-113" fmla="*/ 2416984 w 2416984"/>
                <a:gd name="connsiteY5-114" fmla="*/ 350234 h 834985"/>
                <a:gd name="connsiteX6-115" fmla="*/ 2416984 w 2416984"/>
                <a:gd name="connsiteY6-116" fmla="*/ 350234 h 834985"/>
                <a:gd name="connsiteX7-117" fmla="*/ 2416984 w 2416984"/>
                <a:gd name="connsiteY7-118" fmla="*/ 600401 h 834985"/>
                <a:gd name="connsiteX8-119" fmla="*/ 689025 w 2416984"/>
                <a:gd name="connsiteY8-120" fmla="*/ 600401 h 834985"/>
                <a:gd name="connsiteX9-121" fmla="*/ 794616 w 2416984"/>
                <a:gd name="connsiteY9-122" fmla="*/ 834985 h 834985"/>
                <a:gd name="connsiteX10-123" fmla="*/ 347171 w 2416984"/>
                <a:gd name="connsiteY10-124" fmla="*/ 600401 h 834985"/>
                <a:gd name="connsiteX11-125" fmla="*/ 0 w 2416984"/>
                <a:gd name="connsiteY11-126" fmla="*/ 600401 h 834985"/>
                <a:gd name="connsiteX12-127" fmla="*/ 0 w 2416984"/>
                <a:gd name="connsiteY12-128" fmla="*/ 500334 h 834985"/>
                <a:gd name="connsiteX13-129" fmla="*/ 0 w 2416984"/>
                <a:gd name="connsiteY13-130" fmla="*/ 350234 h 834985"/>
                <a:gd name="connsiteX14-131" fmla="*/ 0 w 2416984"/>
                <a:gd name="connsiteY14-132" fmla="*/ 350234 h 834985"/>
                <a:gd name="connsiteX15-133" fmla="*/ 0 w 2416984"/>
                <a:gd name="connsiteY15-134" fmla="*/ 0 h 834985"/>
                <a:gd name="connsiteX0-135" fmla="*/ 0 w 2416984"/>
                <a:gd name="connsiteY0-136" fmla="*/ 0 h 834985"/>
                <a:gd name="connsiteX1-137" fmla="*/ 402831 w 2416984"/>
                <a:gd name="connsiteY1-138" fmla="*/ 0 h 834985"/>
                <a:gd name="connsiteX2-139" fmla="*/ 402831 w 2416984"/>
                <a:gd name="connsiteY2-140" fmla="*/ 0 h 834985"/>
                <a:gd name="connsiteX3-141" fmla="*/ 1007077 w 2416984"/>
                <a:gd name="connsiteY3-142" fmla="*/ 0 h 834985"/>
                <a:gd name="connsiteX4-143" fmla="*/ 2416984 w 2416984"/>
                <a:gd name="connsiteY4-144" fmla="*/ 0 h 834985"/>
                <a:gd name="connsiteX5-145" fmla="*/ 2416984 w 2416984"/>
                <a:gd name="connsiteY5-146" fmla="*/ 350234 h 834985"/>
                <a:gd name="connsiteX6-147" fmla="*/ 2416984 w 2416984"/>
                <a:gd name="connsiteY6-148" fmla="*/ 600401 h 834985"/>
                <a:gd name="connsiteX7-149" fmla="*/ 689025 w 2416984"/>
                <a:gd name="connsiteY7-150" fmla="*/ 600401 h 834985"/>
                <a:gd name="connsiteX8-151" fmla="*/ 794616 w 2416984"/>
                <a:gd name="connsiteY8-152" fmla="*/ 834985 h 834985"/>
                <a:gd name="connsiteX9-153" fmla="*/ 347171 w 2416984"/>
                <a:gd name="connsiteY9-154" fmla="*/ 600401 h 834985"/>
                <a:gd name="connsiteX10-155" fmla="*/ 0 w 2416984"/>
                <a:gd name="connsiteY10-156" fmla="*/ 600401 h 834985"/>
                <a:gd name="connsiteX11-157" fmla="*/ 0 w 2416984"/>
                <a:gd name="connsiteY11-158" fmla="*/ 500334 h 834985"/>
                <a:gd name="connsiteX12-159" fmla="*/ 0 w 2416984"/>
                <a:gd name="connsiteY12-160" fmla="*/ 350234 h 834985"/>
                <a:gd name="connsiteX13-161" fmla="*/ 0 w 2416984"/>
                <a:gd name="connsiteY13-162" fmla="*/ 350234 h 834985"/>
                <a:gd name="connsiteX14-163" fmla="*/ 0 w 2416984"/>
                <a:gd name="connsiteY14-164" fmla="*/ 0 h 834985"/>
                <a:gd name="connsiteX0-165" fmla="*/ 0 w 2416984"/>
                <a:gd name="connsiteY0-166" fmla="*/ 0 h 803180"/>
                <a:gd name="connsiteX1-167" fmla="*/ 402831 w 2416984"/>
                <a:gd name="connsiteY1-168" fmla="*/ 0 h 803180"/>
                <a:gd name="connsiteX2-169" fmla="*/ 402831 w 2416984"/>
                <a:gd name="connsiteY2-170" fmla="*/ 0 h 803180"/>
                <a:gd name="connsiteX3-171" fmla="*/ 1007077 w 2416984"/>
                <a:gd name="connsiteY3-172" fmla="*/ 0 h 803180"/>
                <a:gd name="connsiteX4-173" fmla="*/ 2416984 w 2416984"/>
                <a:gd name="connsiteY4-174" fmla="*/ 0 h 803180"/>
                <a:gd name="connsiteX5-175" fmla="*/ 2416984 w 2416984"/>
                <a:gd name="connsiteY5-176" fmla="*/ 350234 h 803180"/>
                <a:gd name="connsiteX6-177" fmla="*/ 2416984 w 2416984"/>
                <a:gd name="connsiteY6-178" fmla="*/ 600401 h 803180"/>
                <a:gd name="connsiteX7-179" fmla="*/ 689025 w 2416984"/>
                <a:gd name="connsiteY7-180" fmla="*/ 600401 h 803180"/>
                <a:gd name="connsiteX8-181" fmla="*/ 1300528 w 2416984"/>
                <a:gd name="connsiteY8-182" fmla="*/ 803180 h 803180"/>
                <a:gd name="connsiteX9-183" fmla="*/ 347171 w 2416984"/>
                <a:gd name="connsiteY9-184" fmla="*/ 600401 h 803180"/>
                <a:gd name="connsiteX10-185" fmla="*/ 0 w 2416984"/>
                <a:gd name="connsiteY10-186" fmla="*/ 600401 h 803180"/>
                <a:gd name="connsiteX11-187" fmla="*/ 0 w 2416984"/>
                <a:gd name="connsiteY11-188" fmla="*/ 500334 h 803180"/>
                <a:gd name="connsiteX12-189" fmla="*/ 0 w 2416984"/>
                <a:gd name="connsiteY12-190" fmla="*/ 350234 h 803180"/>
                <a:gd name="connsiteX13-191" fmla="*/ 0 w 2416984"/>
                <a:gd name="connsiteY13-192" fmla="*/ 350234 h 803180"/>
                <a:gd name="connsiteX14-193" fmla="*/ 0 w 2416984"/>
                <a:gd name="connsiteY14-194" fmla="*/ 0 h 803180"/>
                <a:gd name="connsiteX0-195" fmla="*/ 0 w 2416984"/>
                <a:gd name="connsiteY0-196" fmla="*/ 0 h 803180"/>
                <a:gd name="connsiteX1-197" fmla="*/ 402831 w 2416984"/>
                <a:gd name="connsiteY1-198" fmla="*/ 0 h 803180"/>
                <a:gd name="connsiteX2-199" fmla="*/ 402831 w 2416984"/>
                <a:gd name="connsiteY2-200" fmla="*/ 0 h 803180"/>
                <a:gd name="connsiteX3-201" fmla="*/ 1007077 w 2416984"/>
                <a:gd name="connsiteY3-202" fmla="*/ 0 h 803180"/>
                <a:gd name="connsiteX4-203" fmla="*/ 2416984 w 2416984"/>
                <a:gd name="connsiteY4-204" fmla="*/ 0 h 803180"/>
                <a:gd name="connsiteX5-205" fmla="*/ 2416984 w 2416984"/>
                <a:gd name="connsiteY5-206" fmla="*/ 350234 h 803180"/>
                <a:gd name="connsiteX6-207" fmla="*/ 2416984 w 2416984"/>
                <a:gd name="connsiteY6-208" fmla="*/ 600401 h 803180"/>
                <a:gd name="connsiteX7-209" fmla="*/ 1667120 w 2416984"/>
                <a:gd name="connsiteY7-210" fmla="*/ 608353 h 803180"/>
                <a:gd name="connsiteX8-211" fmla="*/ 1300528 w 2416984"/>
                <a:gd name="connsiteY8-212" fmla="*/ 803180 h 803180"/>
                <a:gd name="connsiteX9-213" fmla="*/ 347171 w 2416984"/>
                <a:gd name="connsiteY9-214" fmla="*/ 600401 h 803180"/>
                <a:gd name="connsiteX10-215" fmla="*/ 0 w 2416984"/>
                <a:gd name="connsiteY10-216" fmla="*/ 600401 h 803180"/>
                <a:gd name="connsiteX11-217" fmla="*/ 0 w 2416984"/>
                <a:gd name="connsiteY11-218" fmla="*/ 500334 h 803180"/>
                <a:gd name="connsiteX12-219" fmla="*/ 0 w 2416984"/>
                <a:gd name="connsiteY12-220" fmla="*/ 350234 h 803180"/>
                <a:gd name="connsiteX13-221" fmla="*/ 0 w 2416984"/>
                <a:gd name="connsiteY13-222" fmla="*/ 350234 h 803180"/>
                <a:gd name="connsiteX14-223" fmla="*/ 0 w 2416984"/>
                <a:gd name="connsiteY14-224" fmla="*/ 0 h 803180"/>
                <a:gd name="connsiteX0-225" fmla="*/ 0 w 2416984"/>
                <a:gd name="connsiteY0-226" fmla="*/ 0 h 803180"/>
                <a:gd name="connsiteX1-227" fmla="*/ 402831 w 2416984"/>
                <a:gd name="connsiteY1-228" fmla="*/ 0 h 803180"/>
                <a:gd name="connsiteX2-229" fmla="*/ 402831 w 2416984"/>
                <a:gd name="connsiteY2-230" fmla="*/ 0 h 803180"/>
                <a:gd name="connsiteX3-231" fmla="*/ 1007077 w 2416984"/>
                <a:gd name="connsiteY3-232" fmla="*/ 0 h 803180"/>
                <a:gd name="connsiteX4-233" fmla="*/ 2416984 w 2416984"/>
                <a:gd name="connsiteY4-234" fmla="*/ 0 h 803180"/>
                <a:gd name="connsiteX5-235" fmla="*/ 2416984 w 2416984"/>
                <a:gd name="connsiteY5-236" fmla="*/ 350234 h 803180"/>
                <a:gd name="connsiteX6-237" fmla="*/ 2416984 w 2416984"/>
                <a:gd name="connsiteY6-238" fmla="*/ 600401 h 803180"/>
                <a:gd name="connsiteX7-239" fmla="*/ 1138724 w 2416984"/>
                <a:gd name="connsiteY7-240" fmla="*/ 600402 h 803180"/>
                <a:gd name="connsiteX8-241" fmla="*/ 1300528 w 2416984"/>
                <a:gd name="connsiteY8-242" fmla="*/ 803180 h 803180"/>
                <a:gd name="connsiteX9-243" fmla="*/ 347171 w 2416984"/>
                <a:gd name="connsiteY9-244" fmla="*/ 600401 h 803180"/>
                <a:gd name="connsiteX10-245" fmla="*/ 0 w 2416984"/>
                <a:gd name="connsiteY10-246" fmla="*/ 600401 h 803180"/>
                <a:gd name="connsiteX11-247" fmla="*/ 0 w 2416984"/>
                <a:gd name="connsiteY11-248" fmla="*/ 500334 h 803180"/>
                <a:gd name="connsiteX12-249" fmla="*/ 0 w 2416984"/>
                <a:gd name="connsiteY12-250" fmla="*/ 350234 h 803180"/>
                <a:gd name="connsiteX13-251" fmla="*/ 0 w 2416984"/>
                <a:gd name="connsiteY13-252" fmla="*/ 350234 h 803180"/>
                <a:gd name="connsiteX14-253" fmla="*/ 0 w 2416984"/>
                <a:gd name="connsiteY14-254" fmla="*/ 0 h 803180"/>
                <a:gd name="connsiteX0-255" fmla="*/ 0 w 2416984"/>
                <a:gd name="connsiteY0-256" fmla="*/ 0 h 803180"/>
                <a:gd name="connsiteX1-257" fmla="*/ 402831 w 2416984"/>
                <a:gd name="connsiteY1-258" fmla="*/ 0 h 803180"/>
                <a:gd name="connsiteX2-259" fmla="*/ 402831 w 2416984"/>
                <a:gd name="connsiteY2-260" fmla="*/ 0 h 803180"/>
                <a:gd name="connsiteX3-261" fmla="*/ 1007077 w 2416984"/>
                <a:gd name="connsiteY3-262" fmla="*/ 0 h 803180"/>
                <a:gd name="connsiteX4-263" fmla="*/ 2416984 w 2416984"/>
                <a:gd name="connsiteY4-264" fmla="*/ 0 h 803180"/>
                <a:gd name="connsiteX5-265" fmla="*/ 2416984 w 2416984"/>
                <a:gd name="connsiteY5-266" fmla="*/ 350234 h 803180"/>
                <a:gd name="connsiteX6-267" fmla="*/ 2416984 w 2416984"/>
                <a:gd name="connsiteY6-268" fmla="*/ 600401 h 803180"/>
                <a:gd name="connsiteX7-269" fmla="*/ 1138724 w 2416984"/>
                <a:gd name="connsiteY7-270" fmla="*/ 600402 h 803180"/>
                <a:gd name="connsiteX8-271" fmla="*/ 1300528 w 2416984"/>
                <a:gd name="connsiteY8-272" fmla="*/ 803180 h 803180"/>
                <a:gd name="connsiteX9-273" fmla="*/ 673201 w 2416984"/>
                <a:gd name="connsiteY9-274" fmla="*/ 592450 h 803180"/>
                <a:gd name="connsiteX10-275" fmla="*/ 0 w 2416984"/>
                <a:gd name="connsiteY10-276" fmla="*/ 600401 h 803180"/>
                <a:gd name="connsiteX11-277" fmla="*/ 0 w 2416984"/>
                <a:gd name="connsiteY11-278" fmla="*/ 500334 h 803180"/>
                <a:gd name="connsiteX12-279" fmla="*/ 0 w 2416984"/>
                <a:gd name="connsiteY12-280" fmla="*/ 350234 h 803180"/>
                <a:gd name="connsiteX13-281" fmla="*/ 0 w 2416984"/>
                <a:gd name="connsiteY13-282" fmla="*/ 350234 h 803180"/>
                <a:gd name="connsiteX14-283" fmla="*/ 0 w 2416984"/>
                <a:gd name="connsiteY14-284" fmla="*/ 0 h 803180"/>
                <a:gd name="connsiteX0-285" fmla="*/ 0 w 2416984"/>
                <a:gd name="connsiteY0-286" fmla="*/ 0 h 803180"/>
                <a:gd name="connsiteX1-287" fmla="*/ 402831 w 2416984"/>
                <a:gd name="connsiteY1-288" fmla="*/ 0 h 803180"/>
                <a:gd name="connsiteX2-289" fmla="*/ 402831 w 2416984"/>
                <a:gd name="connsiteY2-290" fmla="*/ 0 h 803180"/>
                <a:gd name="connsiteX3-291" fmla="*/ 1007077 w 2416984"/>
                <a:gd name="connsiteY3-292" fmla="*/ 0 h 803180"/>
                <a:gd name="connsiteX4-293" fmla="*/ 2416984 w 2416984"/>
                <a:gd name="connsiteY4-294" fmla="*/ 0 h 803180"/>
                <a:gd name="connsiteX5-295" fmla="*/ 2416984 w 2416984"/>
                <a:gd name="connsiteY5-296" fmla="*/ 350234 h 803180"/>
                <a:gd name="connsiteX6-297" fmla="*/ 2416984 w 2416984"/>
                <a:gd name="connsiteY6-298" fmla="*/ 600401 h 803180"/>
                <a:gd name="connsiteX7-299" fmla="*/ 1138724 w 2416984"/>
                <a:gd name="connsiteY7-300" fmla="*/ 600402 h 803180"/>
                <a:gd name="connsiteX8-301" fmla="*/ 1300528 w 2416984"/>
                <a:gd name="connsiteY8-302" fmla="*/ 803180 h 803180"/>
                <a:gd name="connsiteX9-303" fmla="*/ 684443 w 2416984"/>
                <a:gd name="connsiteY9-304" fmla="*/ 608353 h 803180"/>
                <a:gd name="connsiteX10-305" fmla="*/ 0 w 2416984"/>
                <a:gd name="connsiteY10-306" fmla="*/ 600401 h 803180"/>
                <a:gd name="connsiteX11-307" fmla="*/ 0 w 2416984"/>
                <a:gd name="connsiteY11-308" fmla="*/ 500334 h 803180"/>
                <a:gd name="connsiteX12-309" fmla="*/ 0 w 2416984"/>
                <a:gd name="connsiteY12-310" fmla="*/ 350234 h 803180"/>
                <a:gd name="connsiteX13-311" fmla="*/ 0 w 2416984"/>
                <a:gd name="connsiteY13-312" fmla="*/ 350234 h 803180"/>
                <a:gd name="connsiteX14-313" fmla="*/ 0 w 2416984"/>
                <a:gd name="connsiteY14-314" fmla="*/ 0 h 803180"/>
                <a:gd name="connsiteX0-315" fmla="*/ 0 w 2416984"/>
                <a:gd name="connsiteY0-316" fmla="*/ 0 h 803180"/>
                <a:gd name="connsiteX1-317" fmla="*/ 402831 w 2416984"/>
                <a:gd name="connsiteY1-318" fmla="*/ 0 h 803180"/>
                <a:gd name="connsiteX2-319" fmla="*/ 402831 w 2416984"/>
                <a:gd name="connsiteY2-320" fmla="*/ 0 h 803180"/>
                <a:gd name="connsiteX3-321" fmla="*/ 1007077 w 2416984"/>
                <a:gd name="connsiteY3-322" fmla="*/ 0 h 803180"/>
                <a:gd name="connsiteX4-323" fmla="*/ 2416984 w 2416984"/>
                <a:gd name="connsiteY4-324" fmla="*/ 0 h 803180"/>
                <a:gd name="connsiteX5-325" fmla="*/ 2416984 w 2416984"/>
                <a:gd name="connsiteY5-326" fmla="*/ 350234 h 803180"/>
                <a:gd name="connsiteX6-327" fmla="*/ 2416984 w 2416984"/>
                <a:gd name="connsiteY6-328" fmla="*/ 600401 h 803180"/>
                <a:gd name="connsiteX7-329" fmla="*/ 1138724 w 2416984"/>
                <a:gd name="connsiteY7-330" fmla="*/ 600402 h 803180"/>
                <a:gd name="connsiteX8-331" fmla="*/ 1300528 w 2416984"/>
                <a:gd name="connsiteY8-332" fmla="*/ 803180 h 803180"/>
                <a:gd name="connsiteX9-333" fmla="*/ 706929 w 2416984"/>
                <a:gd name="connsiteY9-334" fmla="*/ 600402 h 803180"/>
                <a:gd name="connsiteX10-335" fmla="*/ 0 w 2416984"/>
                <a:gd name="connsiteY10-336" fmla="*/ 600401 h 803180"/>
                <a:gd name="connsiteX11-337" fmla="*/ 0 w 2416984"/>
                <a:gd name="connsiteY11-338" fmla="*/ 500334 h 803180"/>
                <a:gd name="connsiteX12-339" fmla="*/ 0 w 2416984"/>
                <a:gd name="connsiteY12-340" fmla="*/ 350234 h 803180"/>
                <a:gd name="connsiteX13-341" fmla="*/ 0 w 2416984"/>
                <a:gd name="connsiteY13-342" fmla="*/ 350234 h 803180"/>
                <a:gd name="connsiteX14-343" fmla="*/ 0 w 2416984"/>
                <a:gd name="connsiteY14-344" fmla="*/ 0 h 803180"/>
                <a:gd name="connsiteX0-345" fmla="*/ 0 w 2416984"/>
                <a:gd name="connsiteY0-346" fmla="*/ 0 h 819083"/>
                <a:gd name="connsiteX1-347" fmla="*/ 402831 w 2416984"/>
                <a:gd name="connsiteY1-348" fmla="*/ 0 h 819083"/>
                <a:gd name="connsiteX2-349" fmla="*/ 402831 w 2416984"/>
                <a:gd name="connsiteY2-350" fmla="*/ 0 h 819083"/>
                <a:gd name="connsiteX3-351" fmla="*/ 1007077 w 2416984"/>
                <a:gd name="connsiteY3-352" fmla="*/ 0 h 819083"/>
                <a:gd name="connsiteX4-353" fmla="*/ 2416984 w 2416984"/>
                <a:gd name="connsiteY4-354" fmla="*/ 0 h 819083"/>
                <a:gd name="connsiteX5-355" fmla="*/ 2416984 w 2416984"/>
                <a:gd name="connsiteY5-356" fmla="*/ 350234 h 819083"/>
                <a:gd name="connsiteX6-357" fmla="*/ 2416984 w 2416984"/>
                <a:gd name="connsiteY6-358" fmla="*/ 600401 h 819083"/>
                <a:gd name="connsiteX7-359" fmla="*/ 1138724 w 2416984"/>
                <a:gd name="connsiteY7-360" fmla="*/ 600402 h 819083"/>
                <a:gd name="connsiteX8-361" fmla="*/ 2205443 w 2416984"/>
                <a:gd name="connsiteY8-362" fmla="*/ 819083 h 819083"/>
                <a:gd name="connsiteX9-363" fmla="*/ 706929 w 2416984"/>
                <a:gd name="connsiteY9-364" fmla="*/ 600402 h 819083"/>
                <a:gd name="connsiteX10-365" fmla="*/ 0 w 2416984"/>
                <a:gd name="connsiteY10-366" fmla="*/ 600401 h 819083"/>
                <a:gd name="connsiteX11-367" fmla="*/ 0 w 2416984"/>
                <a:gd name="connsiteY11-368" fmla="*/ 500334 h 819083"/>
                <a:gd name="connsiteX12-369" fmla="*/ 0 w 2416984"/>
                <a:gd name="connsiteY12-370" fmla="*/ 350234 h 819083"/>
                <a:gd name="connsiteX13-371" fmla="*/ 0 w 2416984"/>
                <a:gd name="connsiteY13-372" fmla="*/ 350234 h 819083"/>
                <a:gd name="connsiteX14-373" fmla="*/ 0 w 2416984"/>
                <a:gd name="connsiteY14-374" fmla="*/ 0 h 819083"/>
                <a:gd name="connsiteX0-375" fmla="*/ 0 w 2416984"/>
                <a:gd name="connsiteY0-376" fmla="*/ 0 h 819083"/>
                <a:gd name="connsiteX1-377" fmla="*/ 402831 w 2416984"/>
                <a:gd name="connsiteY1-378" fmla="*/ 0 h 819083"/>
                <a:gd name="connsiteX2-379" fmla="*/ 402831 w 2416984"/>
                <a:gd name="connsiteY2-380" fmla="*/ 0 h 819083"/>
                <a:gd name="connsiteX3-381" fmla="*/ 1007077 w 2416984"/>
                <a:gd name="connsiteY3-382" fmla="*/ 0 h 819083"/>
                <a:gd name="connsiteX4-383" fmla="*/ 2416984 w 2416984"/>
                <a:gd name="connsiteY4-384" fmla="*/ 0 h 819083"/>
                <a:gd name="connsiteX5-385" fmla="*/ 2416984 w 2416984"/>
                <a:gd name="connsiteY5-386" fmla="*/ 350234 h 819083"/>
                <a:gd name="connsiteX6-387" fmla="*/ 2416984 w 2416984"/>
                <a:gd name="connsiteY6-388" fmla="*/ 600401 h 819083"/>
                <a:gd name="connsiteX7-389" fmla="*/ 1836262 w 2416984"/>
                <a:gd name="connsiteY7-390" fmla="*/ 592451 h 819083"/>
                <a:gd name="connsiteX8-391" fmla="*/ 2205443 w 2416984"/>
                <a:gd name="connsiteY8-392" fmla="*/ 819083 h 819083"/>
                <a:gd name="connsiteX9-393" fmla="*/ 706929 w 2416984"/>
                <a:gd name="connsiteY9-394" fmla="*/ 600402 h 819083"/>
                <a:gd name="connsiteX10-395" fmla="*/ 0 w 2416984"/>
                <a:gd name="connsiteY10-396" fmla="*/ 600401 h 819083"/>
                <a:gd name="connsiteX11-397" fmla="*/ 0 w 2416984"/>
                <a:gd name="connsiteY11-398" fmla="*/ 500334 h 819083"/>
                <a:gd name="connsiteX12-399" fmla="*/ 0 w 2416984"/>
                <a:gd name="connsiteY12-400" fmla="*/ 350234 h 819083"/>
                <a:gd name="connsiteX13-401" fmla="*/ 0 w 2416984"/>
                <a:gd name="connsiteY13-402" fmla="*/ 350234 h 819083"/>
                <a:gd name="connsiteX14-403" fmla="*/ 0 w 2416984"/>
                <a:gd name="connsiteY14-404" fmla="*/ 0 h 819083"/>
                <a:gd name="connsiteX0-405" fmla="*/ 0 w 2416984"/>
                <a:gd name="connsiteY0-406" fmla="*/ 0 h 819083"/>
                <a:gd name="connsiteX1-407" fmla="*/ 402831 w 2416984"/>
                <a:gd name="connsiteY1-408" fmla="*/ 0 h 819083"/>
                <a:gd name="connsiteX2-409" fmla="*/ 402831 w 2416984"/>
                <a:gd name="connsiteY2-410" fmla="*/ 0 h 819083"/>
                <a:gd name="connsiteX3-411" fmla="*/ 1007077 w 2416984"/>
                <a:gd name="connsiteY3-412" fmla="*/ 0 h 819083"/>
                <a:gd name="connsiteX4-413" fmla="*/ 2416984 w 2416984"/>
                <a:gd name="connsiteY4-414" fmla="*/ 0 h 819083"/>
                <a:gd name="connsiteX5-415" fmla="*/ 2416984 w 2416984"/>
                <a:gd name="connsiteY5-416" fmla="*/ 350234 h 819083"/>
                <a:gd name="connsiteX6-417" fmla="*/ 2416984 w 2416984"/>
                <a:gd name="connsiteY6-418" fmla="*/ 600401 h 819083"/>
                <a:gd name="connsiteX7-419" fmla="*/ 1836262 w 2416984"/>
                <a:gd name="connsiteY7-420" fmla="*/ 592451 h 819083"/>
                <a:gd name="connsiteX8-421" fmla="*/ 2205443 w 2416984"/>
                <a:gd name="connsiteY8-422" fmla="*/ 819083 h 819083"/>
                <a:gd name="connsiteX9-423" fmla="*/ 1329059 w 2416984"/>
                <a:gd name="connsiteY9-424" fmla="*/ 600402 h 819083"/>
                <a:gd name="connsiteX10-425" fmla="*/ 0 w 2416984"/>
                <a:gd name="connsiteY10-426" fmla="*/ 600401 h 819083"/>
                <a:gd name="connsiteX11-427" fmla="*/ 0 w 2416984"/>
                <a:gd name="connsiteY11-428" fmla="*/ 500334 h 819083"/>
                <a:gd name="connsiteX12-429" fmla="*/ 0 w 2416984"/>
                <a:gd name="connsiteY12-430" fmla="*/ 350234 h 819083"/>
                <a:gd name="connsiteX13-431" fmla="*/ 0 w 2416984"/>
                <a:gd name="connsiteY13-432" fmla="*/ 350234 h 819083"/>
                <a:gd name="connsiteX14-433" fmla="*/ 0 w 2416984"/>
                <a:gd name="connsiteY14-434" fmla="*/ 0 h 819083"/>
                <a:gd name="connsiteX0-435" fmla="*/ 0 w 2416984"/>
                <a:gd name="connsiteY0-436" fmla="*/ 0 h 819083"/>
                <a:gd name="connsiteX1-437" fmla="*/ 402831 w 2416984"/>
                <a:gd name="connsiteY1-438" fmla="*/ 0 h 819083"/>
                <a:gd name="connsiteX2-439" fmla="*/ 402831 w 2416984"/>
                <a:gd name="connsiteY2-440" fmla="*/ 0 h 819083"/>
                <a:gd name="connsiteX3-441" fmla="*/ 1007077 w 2416984"/>
                <a:gd name="connsiteY3-442" fmla="*/ 0 h 819083"/>
                <a:gd name="connsiteX4-443" fmla="*/ 2416984 w 2416984"/>
                <a:gd name="connsiteY4-444" fmla="*/ 0 h 819083"/>
                <a:gd name="connsiteX5-445" fmla="*/ 2416984 w 2416984"/>
                <a:gd name="connsiteY5-446" fmla="*/ 350234 h 819083"/>
                <a:gd name="connsiteX6-447" fmla="*/ 2416984 w 2416984"/>
                <a:gd name="connsiteY6-448" fmla="*/ 600401 h 819083"/>
                <a:gd name="connsiteX7-449" fmla="*/ 1862864 w 2416984"/>
                <a:gd name="connsiteY7-450" fmla="*/ 620500 h 819083"/>
                <a:gd name="connsiteX8-451" fmla="*/ 2205443 w 2416984"/>
                <a:gd name="connsiteY8-452" fmla="*/ 819083 h 819083"/>
                <a:gd name="connsiteX9-453" fmla="*/ 1329059 w 2416984"/>
                <a:gd name="connsiteY9-454" fmla="*/ 600402 h 819083"/>
                <a:gd name="connsiteX10-455" fmla="*/ 0 w 2416984"/>
                <a:gd name="connsiteY10-456" fmla="*/ 600401 h 819083"/>
                <a:gd name="connsiteX11-457" fmla="*/ 0 w 2416984"/>
                <a:gd name="connsiteY11-458" fmla="*/ 500334 h 819083"/>
                <a:gd name="connsiteX12-459" fmla="*/ 0 w 2416984"/>
                <a:gd name="connsiteY12-460" fmla="*/ 350234 h 819083"/>
                <a:gd name="connsiteX13-461" fmla="*/ 0 w 2416984"/>
                <a:gd name="connsiteY13-462" fmla="*/ 350234 h 819083"/>
                <a:gd name="connsiteX14-463" fmla="*/ 0 w 2416984"/>
                <a:gd name="connsiteY14-464" fmla="*/ 0 h 819083"/>
                <a:gd name="connsiteX0-465" fmla="*/ 0 w 2416984"/>
                <a:gd name="connsiteY0-466" fmla="*/ 0 h 819083"/>
                <a:gd name="connsiteX1-467" fmla="*/ 402831 w 2416984"/>
                <a:gd name="connsiteY1-468" fmla="*/ 0 h 819083"/>
                <a:gd name="connsiteX2-469" fmla="*/ 402831 w 2416984"/>
                <a:gd name="connsiteY2-470" fmla="*/ 0 h 819083"/>
                <a:gd name="connsiteX3-471" fmla="*/ 1007077 w 2416984"/>
                <a:gd name="connsiteY3-472" fmla="*/ 0 h 819083"/>
                <a:gd name="connsiteX4-473" fmla="*/ 2416984 w 2416984"/>
                <a:gd name="connsiteY4-474" fmla="*/ 0 h 819083"/>
                <a:gd name="connsiteX5-475" fmla="*/ 2416984 w 2416984"/>
                <a:gd name="connsiteY5-476" fmla="*/ 350234 h 819083"/>
                <a:gd name="connsiteX6-477" fmla="*/ 2416984 w 2416984"/>
                <a:gd name="connsiteY6-478" fmla="*/ 600401 h 819083"/>
                <a:gd name="connsiteX7-479" fmla="*/ 1862864 w 2416984"/>
                <a:gd name="connsiteY7-480" fmla="*/ 603670 h 819083"/>
                <a:gd name="connsiteX8-481" fmla="*/ 2205443 w 2416984"/>
                <a:gd name="connsiteY8-482" fmla="*/ 819083 h 819083"/>
                <a:gd name="connsiteX9-483" fmla="*/ 1329059 w 2416984"/>
                <a:gd name="connsiteY9-484" fmla="*/ 600402 h 819083"/>
                <a:gd name="connsiteX10-485" fmla="*/ 0 w 2416984"/>
                <a:gd name="connsiteY10-486" fmla="*/ 600401 h 819083"/>
                <a:gd name="connsiteX11-487" fmla="*/ 0 w 2416984"/>
                <a:gd name="connsiteY11-488" fmla="*/ 500334 h 819083"/>
                <a:gd name="connsiteX12-489" fmla="*/ 0 w 2416984"/>
                <a:gd name="connsiteY12-490" fmla="*/ 350234 h 819083"/>
                <a:gd name="connsiteX13-491" fmla="*/ 0 w 2416984"/>
                <a:gd name="connsiteY13-492" fmla="*/ 350234 h 819083"/>
                <a:gd name="connsiteX14-493" fmla="*/ 0 w 2416984"/>
                <a:gd name="connsiteY14-494" fmla="*/ 0 h 819083"/>
                <a:gd name="connsiteX0-495" fmla="*/ 0 w 2416984"/>
                <a:gd name="connsiteY0-496" fmla="*/ 0 h 819083"/>
                <a:gd name="connsiteX1-497" fmla="*/ 402831 w 2416984"/>
                <a:gd name="connsiteY1-498" fmla="*/ 0 h 819083"/>
                <a:gd name="connsiteX2-499" fmla="*/ 402831 w 2416984"/>
                <a:gd name="connsiteY2-500" fmla="*/ 0 h 819083"/>
                <a:gd name="connsiteX3-501" fmla="*/ 1007077 w 2416984"/>
                <a:gd name="connsiteY3-502" fmla="*/ 0 h 819083"/>
                <a:gd name="connsiteX4-503" fmla="*/ 2416984 w 2416984"/>
                <a:gd name="connsiteY4-504" fmla="*/ 0 h 819083"/>
                <a:gd name="connsiteX5-505" fmla="*/ 2416984 w 2416984"/>
                <a:gd name="connsiteY5-506" fmla="*/ 350234 h 819083"/>
                <a:gd name="connsiteX6-507" fmla="*/ 2416984 w 2416984"/>
                <a:gd name="connsiteY6-508" fmla="*/ 600401 h 819083"/>
                <a:gd name="connsiteX7-509" fmla="*/ 1862864 w 2416984"/>
                <a:gd name="connsiteY7-510" fmla="*/ 603670 h 819083"/>
                <a:gd name="connsiteX8-511" fmla="*/ 2205443 w 2416984"/>
                <a:gd name="connsiteY8-512" fmla="*/ 819083 h 819083"/>
                <a:gd name="connsiteX9-513" fmla="*/ 1142849 w 2416984"/>
                <a:gd name="connsiteY9-514" fmla="*/ 606012 h 819083"/>
                <a:gd name="connsiteX10-515" fmla="*/ 0 w 2416984"/>
                <a:gd name="connsiteY10-516" fmla="*/ 600401 h 819083"/>
                <a:gd name="connsiteX11-517" fmla="*/ 0 w 2416984"/>
                <a:gd name="connsiteY11-518" fmla="*/ 500334 h 819083"/>
                <a:gd name="connsiteX12-519" fmla="*/ 0 w 2416984"/>
                <a:gd name="connsiteY12-520" fmla="*/ 350234 h 819083"/>
                <a:gd name="connsiteX13-521" fmla="*/ 0 w 2416984"/>
                <a:gd name="connsiteY13-522" fmla="*/ 350234 h 819083"/>
                <a:gd name="connsiteX14-523" fmla="*/ 0 w 2416984"/>
                <a:gd name="connsiteY14-524" fmla="*/ 0 h 819083"/>
                <a:gd name="connsiteX0-525" fmla="*/ 0 w 2416984"/>
                <a:gd name="connsiteY0-526" fmla="*/ 0 h 819083"/>
                <a:gd name="connsiteX1-527" fmla="*/ 402831 w 2416984"/>
                <a:gd name="connsiteY1-528" fmla="*/ 0 h 819083"/>
                <a:gd name="connsiteX2-529" fmla="*/ 402831 w 2416984"/>
                <a:gd name="connsiteY2-530" fmla="*/ 0 h 819083"/>
                <a:gd name="connsiteX3-531" fmla="*/ 1007077 w 2416984"/>
                <a:gd name="connsiteY3-532" fmla="*/ 0 h 819083"/>
                <a:gd name="connsiteX4-533" fmla="*/ 2416984 w 2416984"/>
                <a:gd name="connsiteY4-534" fmla="*/ 0 h 819083"/>
                <a:gd name="connsiteX5-535" fmla="*/ 2416984 w 2416984"/>
                <a:gd name="connsiteY5-536" fmla="*/ 350234 h 819083"/>
                <a:gd name="connsiteX6-537" fmla="*/ 2416984 w 2416984"/>
                <a:gd name="connsiteY6-538" fmla="*/ 600401 h 819083"/>
                <a:gd name="connsiteX7-539" fmla="*/ 1684375 w 2416984"/>
                <a:gd name="connsiteY7-540" fmla="*/ 603670 h 819083"/>
                <a:gd name="connsiteX8-541" fmla="*/ 2205443 w 2416984"/>
                <a:gd name="connsiteY8-542" fmla="*/ 819083 h 819083"/>
                <a:gd name="connsiteX9-543" fmla="*/ 1142849 w 2416984"/>
                <a:gd name="connsiteY9-544" fmla="*/ 606012 h 819083"/>
                <a:gd name="connsiteX10-545" fmla="*/ 0 w 2416984"/>
                <a:gd name="connsiteY10-546" fmla="*/ 600401 h 819083"/>
                <a:gd name="connsiteX11-547" fmla="*/ 0 w 2416984"/>
                <a:gd name="connsiteY11-548" fmla="*/ 500334 h 819083"/>
                <a:gd name="connsiteX12-549" fmla="*/ 0 w 2416984"/>
                <a:gd name="connsiteY12-550" fmla="*/ 350234 h 819083"/>
                <a:gd name="connsiteX13-551" fmla="*/ 0 w 2416984"/>
                <a:gd name="connsiteY13-552" fmla="*/ 350234 h 819083"/>
                <a:gd name="connsiteX14-553" fmla="*/ 0 w 2416984"/>
                <a:gd name="connsiteY14-554" fmla="*/ 0 h 819083"/>
                <a:gd name="connsiteX0-555" fmla="*/ 0 w 2416984"/>
                <a:gd name="connsiteY0-556" fmla="*/ 0 h 788362"/>
                <a:gd name="connsiteX1-557" fmla="*/ 402831 w 2416984"/>
                <a:gd name="connsiteY1-558" fmla="*/ 0 h 788362"/>
                <a:gd name="connsiteX2-559" fmla="*/ 402831 w 2416984"/>
                <a:gd name="connsiteY2-560" fmla="*/ 0 h 788362"/>
                <a:gd name="connsiteX3-561" fmla="*/ 1007077 w 2416984"/>
                <a:gd name="connsiteY3-562" fmla="*/ 0 h 788362"/>
                <a:gd name="connsiteX4-563" fmla="*/ 2416984 w 2416984"/>
                <a:gd name="connsiteY4-564" fmla="*/ 0 h 788362"/>
                <a:gd name="connsiteX5-565" fmla="*/ 2416984 w 2416984"/>
                <a:gd name="connsiteY5-566" fmla="*/ 350234 h 788362"/>
                <a:gd name="connsiteX6-567" fmla="*/ 2416984 w 2416984"/>
                <a:gd name="connsiteY6-568" fmla="*/ 600401 h 788362"/>
                <a:gd name="connsiteX7-569" fmla="*/ 1684375 w 2416984"/>
                <a:gd name="connsiteY7-570" fmla="*/ 603670 h 788362"/>
                <a:gd name="connsiteX8-571" fmla="*/ 1838552 w 2416984"/>
                <a:gd name="connsiteY8-572" fmla="*/ 788362 h 788362"/>
                <a:gd name="connsiteX9-573" fmla="*/ 1142849 w 2416984"/>
                <a:gd name="connsiteY9-574" fmla="*/ 606012 h 788362"/>
                <a:gd name="connsiteX10-575" fmla="*/ 0 w 2416984"/>
                <a:gd name="connsiteY10-576" fmla="*/ 600401 h 788362"/>
                <a:gd name="connsiteX11-577" fmla="*/ 0 w 2416984"/>
                <a:gd name="connsiteY11-578" fmla="*/ 500334 h 788362"/>
                <a:gd name="connsiteX12-579" fmla="*/ 0 w 2416984"/>
                <a:gd name="connsiteY12-580" fmla="*/ 350234 h 788362"/>
                <a:gd name="connsiteX13-581" fmla="*/ 0 w 2416984"/>
                <a:gd name="connsiteY13-582" fmla="*/ 350234 h 788362"/>
                <a:gd name="connsiteX14-583" fmla="*/ 0 w 2416984"/>
                <a:gd name="connsiteY14-584" fmla="*/ 0 h 788362"/>
                <a:gd name="connsiteX0-585" fmla="*/ 0 w 2416984"/>
                <a:gd name="connsiteY0-586" fmla="*/ 0 h 788362"/>
                <a:gd name="connsiteX1-587" fmla="*/ 402831 w 2416984"/>
                <a:gd name="connsiteY1-588" fmla="*/ 0 h 788362"/>
                <a:gd name="connsiteX2-589" fmla="*/ 402831 w 2416984"/>
                <a:gd name="connsiteY2-590" fmla="*/ 0 h 788362"/>
                <a:gd name="connsiteX3-591" fmla="*/ 1007077 w 2416984"/>
                <a:gd name="connsiteY3-592" fmla="*/ 0 h 788362"/>
                <a:gd name="connsiteX4-593" fmla="*/ 2416984 w 2416984"/>
                <a:gd name="connsiteY4-594" fmla="*/ 0 h 788362"/>
                <a:gd name="connsiteX5-595" fmla="*/ 2416984 w 2416984"/>
                <a:gd name="connsiteY5-596" fmla="*/ 350234 h 788362"/>
                <a:gd name="connsiteX6-597" fmla="*/ 2416984 w 2416984"/>
                <a:gd name="connsiteY6-598" fmla="*/ 600401 h 788362"/>
                <a:gd name="connsiteX7-599" fmla="*/ 1684375 w 2416984"/>
                <a:gd name="connsiteY7-600" fmla="*/ 603670 h 788362"/>
                <a:gd name="connsiteX8-601" fmla="*/ 1838552 w 2416984"/>
                <a:gd name="connsiteY8-602" fmla="*/ 788362 h 788362"/>
                <a:gd name="connsiteX9-603" fmla="*/ 1142849 w 2416984"/>
                <a:gd name="connsiteY9-604" fmla="*/ 606012 h 788362"/>
                <a:gd name="connsiteX10-605" fmla="*/ 0 w 2416984"/>
                <a:gd name="connsiteY10-606" fmla="*/ 600401 h 788362"/>
                <a:gd name="connsiteX11-607" fmla="*/ 0 w 2416984"/>
                <a:gd name="connsiteY11-608" fmla="*/ 500334 h 788362"/>
                <a:gd name="connsiteX12-609" fmla="*/ 0 w 2416984"/>
                <a:gd name="connsiteY12-610" fmla="*/ 350234 h 788362"/>
                <a:gd name="connsiteX13-611" fmla="*/ 0 w 2416984"/>
                <a:gd name="connsiteY13-612" fmla="*/ 350234 h 788362"/>
                <a:gd name="connsiteX14-613" fmla="*/ 0 w 2416984"/>
                <a:gd name="connsiteY14-614" fmla="*/ 0 h 788362"/>
                <a:gd name="connsiteX0-615" fmla="*/ 0 w 2416984"/>
                <a:gd name="connsiteY0-616" fmla="*/ 0 h 788362"/>
                <a:gd name="connsiteX1-617" fmla="*/ 402831 w 2416984"/>
                <a:gd name="connsiteY1-618" fmla="*/ 0 h 788362"/>
                <a:gd name="connsiteX2-619" fmla="*/ 402831 w 2416984"/>
                <a:gd name="connsiteY2-620" fmla="*/ 0 h 788362"/>
                <a:gd name="connsiteX3-621" fmla="*/ 1007077 w 2416984"/>
                <a:gd name="connsiteY3-622" fmla="*/ 0 h 788362"/>
                <a:gd name="connsiteX4-623" fmla="*/ 2416984 w 2416984"/>
                <a:gd name="connsiteY4-624" fmla="*/ 0 h 788362"/>
                <a:gd name="connsiteX5-625" fmla="*/ 2416984 w 2416984"/>
                <a:gd name="connsiteY5-626" fmla="*/ 350234 h 788362"/>
                <a:gd name="connsiteX6-627" fmla="*/ 2416984 w 2416984"/>
                <a:gd name="connsiteY6-628" fmla="*/ 600401 h 788362"/>
                <a:gd name="connsiteX7-629" fmla="*/ 1684375 w 2416984"/>
                <a:gd name="connsiteY7-630" fmla="*/ 603670 h 788362"/>
                <a:gd name="connsiteX8-631" fmla="*/ 1838552 w 2416984"/>
                <a:gd name="connsiteY8-632" fmla="*/ 788362 h 788362"/>
                <a:gd name="connsiteX9-633" fmla="*/ 1151306 w 2416984"/>
                <a:gd name="connsiteY9-634" fmla="*/ 602591 h 788362"/>
                <a:gd name="connsiteX10-635" fmla="*/ 0 w 2416984"/>
                <a:gd name="connsiteY10-636" fmla="*/ 600401 h 788362"/>
                <a:gd name="connsiteX11-637" fmla="*/ 0 w 2416984"/>
                <a:gd name="connsiteY11-638" fmla="*/ 500334 h 788362"/>
                <a:gd name="connsiteX12-639" fmla="*/ 0 w 2416984"/>
                <a:gd name="connsiteY12-640" fmla="*/ 350234 h 788362"/>
                <a:gd name="connsiteX13-641" fmla="*/ 0 w 2416984"/>
                <a:gd name="connsiteY13-642" fmla="*/ 350234 h 788362"/>
                <a:gd name="connsiteX14-643" fmla="*/ 0 w 2416984"/>
                <a:gd name="connsiteY14-644" fmla="*/ 0 h 788362"/>
                <a:gd name="connsiteX0-645" fmla="*/ 0 w 2416984"/>
                <a:gd name="connsiteY0-646" fmla="*/ 0 h 788362"/>
                <a:gd name="connsiteX1-647" fmla="*/ 402831 w 2416984"/>
                <a:gd name="connsiteY1-648" fmla="*/ 0 h 788362"/>
                <a:gd name="connsiteX2-649" fmla="*/ 402831 w 2416984"/>
                <a:gd name="connsiteY2-650" fmla="*/ 0 h 788362"/>
                <a:gd name="connsiteX3-651" fmla="*/ 1007077 w 2416984"/>
                <a:gd name="connsiteY3-652" fmla="*/ 0 h 788362"/>
                <a:gd name="connsiteX4-653" fmla="*/ 2416984 w 2416984"/>
                <a:gd name="connsiteY4-654" fmla="*/ 0 h 788362"/>
                <a:gd name="connsiteX5-655" fmla="*/ 2416984 w 2416984"/>
                <a:gd name="connsiteY5-656" fmla="*/ 350234 h 788362"/>
                <a:gd name="connsiteX6-657" fmla="*/ 2416984 w 2416984"/>
                <a:gd name="connsiteY6-658" fmla="*/ 600401 h 788362"/>
                <a:gd name="connsiteX7-659" fmla="*/ 1684375 w 2416984"/>
                <a:gd name="connsiteY7-660" fmla="*/ 603670 h 788362"/>
                <a:gd name="connsiteX8-661" fmla="*/ 1838552 w 2416984"/>
                <a:gd name="connsiteY8-662" fmla="*/ 788362 h 788362"/>
                <a:gd name="connsiteX9-663" fmla="*/ 1151306 w 2416984"/>
                <a:gd name="connsiteY9-664" fmla="*/ 602591 h 788362"/>
                <a:gd name="connsiteX10-665" fmla="*/ 0 w 2416984"/>
                <a:gd name="connsiteY10-666" fmla="*/ 600401 h 788362"/>
                <a:gd name="connsiteX11-667" fmla="*/ 0 w 2416984"/>
                <a:gd name="connsiteY11-668" fmla="*/ 500334 h 788362"/>
                <a:gd name="connsiteX12-669" fmla="*/ 0 w 2416984"/>
                <a:gd name="connsiteY12-670" fmla="*/ 350234 h 788362"/>
                <a:gd name="connsiteX13-671" fmla="*/ 0 w 2416984"/>
                <a:gd name="connsiteY13-672" fmla="*/ 350234 h 788362"/>
                <a:gd name="connsiteX14-673" fmla="*/ 0 w 2416984"/>
                <a:gd name="connsiteY14-674" fmla="*/ 0 h 7883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2416984" h="788362">
                  <a:moveTo>
                    <a:pt x="0" y="0"/>
                  </a:moveTo>
                  <a:lnTo>
                    <a:pt x="402831" y="0"/>
                  </a:lnTo>
                  <a:lnTo>
                    <a:pt x="402831" y="0"/>
                  </a:lnTo>
                  <a:lnTo>
                    <a:pt x="1007077" y="0"/>
                  </a:lnTo>
                  <a:lnTo>
                    <a:pt x="2416984" y="0"/>
                  </a:lnTo>
                  <a:lnTo>
                    <a:pt x="2416984" y="350234"/>
                  </a:lnTo>
                  <a:lnTo>
                    <a:pt x="2416984" y="600401"/>
                  </a:lnTo>
                  <a:lnTo>
                    <a:pt x="1684375" y="603670"/>
                  </a:lnTo>
                  <a:lnTo>
                    <a:pt x="1838552" y="788362"/>
                  </a:lnTo>
                  <a:lnTo>
                    <a:pt x="1151306" y="602591"/>
                  </a:lnTo>
                  <a:lnTo>
                    <a:pt x="0" y="600401"/>
                  </a:lnTo>
                  <a:lnTo>
                    <a:pt x="0" y="500334"/>
                  </a:lnTo>
                  <a:lnTo>
                    <a:pt x="0" y="350234"/>
                  </a:lnTo>
                  <a:lnTo>
                    <a:pt x="0" y="350234"/>
                  </a:lnTo>
                  <a:lnTo>
                    <a:pt x="0" y="0"/>
                  </a:lnTo>
                  <a:close/>
                </a:path>
              </a:pathLst>
            </a:custGeom>
            <a:solidFill>
              <a:srgbClr val="E11B22"/>
            </a:solidFill>
            <a:ln w="12700">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lt1"/>
                  </a:solidFill>
                  <a:effectLst/>
                  <a:uLnTx/>
                  <a:uFillTx/>
                  <a:latin typeface="+mn-lt"/>
                  <a:ea typeface="+mn-ea"/>
                  <a:cs typeface="+mn-cs"/>
                </a:rPr>
                <a:t> </a:t>
              </a: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4360" name="矩形 38"/>
            <p:cNvSpPr/>
            <p:nvPr/>
          </p:nvSpPr>
          <p:spPr>
            <a:xfrm>
              <a:off x="9552578" y="4212559"/>
              <a:ext cx="866647" cy="430887"/>
            </a:xfrm>
            <a:prstGeom prst="rect">
              <a:avLst/>
            </a:prstGeom>
            <a:noFill/>
            <a:ln w="9525">
              <a:noFill/>
            </a:ln>
          </p:spPr>
          <p:txBody>
            <a:bodyPr>
              <a:spAutoFit/>
            </a:bodyPr>
            <a:lstStyle/>
            <a:p>
              <a:pPr eaLnBrk="1" latinLnBrk="1" hangingPunct="1"/>
              <a:r>
                <a:rPr lang="zh-CN" altLang="en-US" sz="1200" b="1" dirty="0">
                  <a:solidFill>
                    <a:schemeClr val="bg1"/>
                  </a:solidFill>
                  <a:latin typeface="微软雅黑" panose="020B0503020204020204" pitchFamily="34" charset="-122"/>
                  <a:ea typeface="微软雅黑" panose="020B0503020204020204" pitchFamily="34" charset="-122"/>
                </a:rPr>
                <a:t>大洋洲</a:t>
              </a:r>
              <a:endParaRPr lang="en-US" altLang="zh-CN" sz="1200" b="1" dirty="0">
                <a:solidFill>
                  <a:schemeClr val="bg1"/>
                </a:solidFill>
                <a:latin typeface="微软雅黑" panose="020B0503020204020204" pitchFamily="34" charset="-122"/>
                <a:ea typeface="微软雅黑" panose="020B0503020204020204" pitchFamily="34" charset="-122"/>
              </a:endParaRPr>
            </a:p>
            <a:p>
              <a:pPr eaLnBrk="1" latinLnBrk="1" hangingPunct="1"/>
              <a:r>
                <a:rPr lang="zh-CN" altLang="en-US" sz="900" dirty="0">
                  <a:solidFill>
                    <a:schemeClr val="bg1"/>
                  </a:solidFill>
                  <a:latin typeface="微软雅黑" panose="020B0503020204020204" pitchFamily="34" charset="-122"/>
                  <a:ea typeface="微软雅黑" panose="020B0503020204020204" pitchFamily="34" charset="-122"/>
                </a:rPr>
                <a:t>萨摩亚医院</a:t>
              </a:r>
              <a:endParaRPr lang="zh-CN" altLang="en-US" sz="900" dirty="0">
                <a:solidFill>
                  <a:schemeClr val="bg1"/>
                </a:solidFill>
                <a:latin typeface="微软雅黑" panose="020B0503020204020204" pitchFamily="34" charset="-122"/>
                <a:ea typeface="微软雅黑" panose="020B0503020204020204" pitchFamily="34" charset="-122"/>
              </a:endParaRPr>
            </a:p>
          </p:txBody>
        </p:sp>
        <p:pic>
          <p:nvPicPr>
            <p:cNvPr id="14361" name="图片 65" descr="效果图A3.jpg"/>
            <p:cNvPicPr>
              <a:picLocks noChangeAspect="1"/>
            </p:cNvPicPr>
            <p:nvPr/>
          </p:nvPicPr>
          <p:blipFill>
            <a:blip r:embed="rId4" cstate="screen"/>
            <a:srcRect/>
            <a:stretch>
              <a:fillRect/>
            </a:stretch>
          </p:blipFill>
          <p:spPr>
            <a:xfrm>
              <a:off x="9425727" y="3657600"/>
              <a:ext cx="1049733" cy="507230"/>
            </a:xfrm>
            <a:prstGeom prst="rect">
              <a:avLst/>
            </a:prstGeom>
            <a:noFill/>
            <a:ln w="9525">
              <a:noFill/>
            </a:ln>
          </p:spPr>
        </p:pic>
      </p:grpSp>
      <p:grpSp>
        <p:nvGrpSpPr>
          <p:cNvPr id="7" name="组合 12"/>
          <p:cNvGrpSpPr/>
          <p:nvPr/>
        </p:nvGrpSpPr>
        <p:grpSpPr>
          <a:xfrm>
            <a:off x="7046913" y="3678238"/>
            <a:ext cx="1457325" cy="1506537"/>
            <a:chOff x="7046688" y="3677750"/>
            <a:chExt cx="1457990" cy="1507089"/>
          </a:xfrm>
        </p:grpSpPr>
        <p:sp>
          <p:nvSpPr>
            <p:cNvPr id="23" name="矩形标注 9"/>
            <p:cNvSpPr/>
            <p:nvPr/>
          </p:nvSpPr>
          <p:spPr>
            <a:xfrm flipV="1">
              <a:off x="7081629" y="3677750"/>
              <a:ext cx="1423049" cy="619352"/>
            </a:xfrm>
            <a:custGeom>
              <a:avLst/>
              <a:gdLst>
                <a:gd name="connsiteX0" fmla="*/ 0 w 2416984"/>
                <a:gd name="connsiteY0" fmla="*/ 0 h 600401"/>
                <a:gd name="connsiteX1" fmla="*/ 402831 w 2416984"/>
                <a:gd name="connsiteY1" fmla="*/ 0 h 600401"/>
                <a:gd name="connsiteX2" fmla="*/ 402831 w 2416984"/>
                <a:gd name="connsiteY2" fmla="*/ 0 h 600401"/>
                <a:gd name="connsiteX3" fmla="*/ 1007077 w 2416984"/>
                <a:gd name="connsiteY3" fmla="*/ 0 h 600401"/>
                <a:gd name="connsiteX4" fmla="*/ 2416984 w 2416984"/>
                <a:gd name="connsiteY4" fmla="*/ 0 h 600401"/>
                <a:gd name="connsiteX5" fmla="*/ 2416984 w 2416984"/>
                <a:gd name="connsiteY5" fmla="*/ 350234 h 600401"/>
                <a:gd name="connsiteX6" fmla="*/ 2416984 w 2416984"/>
                <a:gd name="connsiteY6" fmla="*/ 350234 h 600401"/>
                <a:gd name="connsiteX7" fmla="*/ 2416984 w 2416984"/>
                <a:gd name="connsiteY7" fmla="*/ 500334 h 600401"/>
                <a:gd name="connsiteX8" fmla="*/ 2416984 w 2416984"/>
                <a:gd name="connsiteY8" fmla="*/ 600401 h 600401"/>
                <a:gd name="connsiteX9" fmla="*/ 1007077 w 2416984"/>
                <a:gd name="connsiteY9" fmla="*/ 600401 h 600401"/>
                <a:gd name="connsiteX10" fmla="*/ 245976 w 2416984"/>
                <a:gd name="connsiteY10" fmla="*/ 827034 h 600401"/>
                <a:gd name="connsiteX11" fmla="*/ 402831 w 2416984"/>
                <a:gd name="connsiteY11" fmla="*/ 600401 h 600401"/>
                <a:gd name="connsiteX12" fmla="*/ 0 w 2416984"/>
                <a:gd name="connsiteY12" fmla="*/ 600401 h 600401"/>
                <a:gd name="connsiteX13" fmla="*/ 0 w 2416984"/>
                <a:gd name="connsiteY13" fmla="*/ 500334 h 600401"/>
                <a:gd name="connsiteX14" fmla="*/ 0 w 2416984"/>
                <a:gd name="connsiteY14" fmla="*/ 350234 h 600401"/>
                <a:gd name="connsiteX15" fmla="*/ 0 w 2416984"/>
                <a:gd name="connsiteY15" fmla="*/ 350234 h 600401"/>
                <a:gd name="connsiteX16" fmla="*/ 0 w 2416984"/>
                <a:gd name="connsiteY16" fmla="*/ 0 h 600401"/>
                <a:gd name="connsiteX0-1" fmla="*/ 0 w 2416984"/>
                <a:gd name="connsiteY0-2" fmla="*/ 0 h 827034"/>
                <a:gd name="connsiteX1-3" fmla="*/ 402831 w 2416984"/>
                <a:gd name="connsiteY1-4" fmla="*/ 0 h 827034"/>
                <a:gd name="connsiteX2-5" fmla="*/ 402831 w 2416984"/>
                <a:gd name="connsiteY2-6" fmla="*/ 0 h 827034"/>
                <a:gd name="connsiteX3-7" fmla="*/ 1007077 w 2416984"/>
                <a:gd name="connsiteY3-8" fmla="*/ 0 h 827034"/>
                <a:gd name="connsiteX4-9" fmla="*/ 2416984 w 2416984"/>
                <a:gd name="connsiteY4-10" fmla="*/ 0 h 827034"/>
                <a:gd name="connsiteX5-11" fmla="*/ 2416984 w 2416984"/>
                <a:gd name="connsiteY5-12" fmla="*/ 350234 h 827034"/>
                <a:gd name="connsiteX6-13" fmla="*/ 2416984 w 2416984"/>
                <a:gd name="connsiteY6-14" fmla="*/ 350234 h 827034"/>
                <a:gd name="connsiteX7-15" fmla="*/ 2416984 w 2416984"/>
                <a:gd name="connsiteY7-16" fmla="*/ 500334 h 827034"/>
                <a:gd name="connsiteX8-17" fmla="*/ 2416984 w 2416984"/>
                <a:gd name="connsiteY8-18" fmla="*/ 600401 h 827034"/>
                <a:gd name="connsiteX9-19" fmla="*/ 689025 w 2416984"/>
                <a:gd name="connsiteY9-20" fmla="*/ 600401 h 827034"/>
                <a:gd name="connsiteX10-21" fmla="*/ 245976 w 2416984"/>
                <a:gd name="connsiteY10-22" fmla="*/ 827034 h 827034"/>
                <a:gd name="connsiteX11-23" fmla="*/ 402831 w 2416984"/>
                <a:gd name="connsiteY11-24" fmla="*/ 600401 h 827034"/>
                <a:gd name="connsiteX12-25" fmla="*/ 0 w 2416984"/>
                <a:gd name="connsiteY12-26" fmla="*/ 600401 h 827034"/>
                <a:gd name="connsiteX13-27" fmla="*/ 0 w 2416984"/>
                <a:gd name="connsiteY13-28" fmla="*/ 500334 h 827034"/>
                <a:gd name="connsiteX14-29" fmla="*/ 0 w 2416984"/>
                <a:gd name="connsiteY14-30" fmla="*/ 350234 h 827034"/>
                <a:gd name="connsiteX15-31" fmla="*/ 0 w 2416984"/>
                <a:gd name="connsiteY15-32" fmla="*/ 350234 h 827034"/>
                <a:gd name="connsiteX16-33" fmla="*/ 0 w 2416984"/>
                <a:gd name="connsiteY16-34" fmla="*/ 0 h 827034"/>
                <a:gd name="connsiteX0-35" fmla="*/ 0 w 2416984"/>
                <a:gd name="connsiteY0-36" fmla="*/ 0 h 827034"/>
                <a:gd name="connsiteX1-37" fmla="*/ 402831 w 2416984"/>
                <a:gd name="connsiteY1-38" fmla="*/ 0 h 827034"/>
                <a:gd name="connsiteX2-39" fmla="*/ 402831 w 2416984"/>
                <a:gd name="connsiteY2-40" fmla="*/ 0 h 827034"/>
                <a:gd name="connsiteX3-41" fmla="*/ 1007077 w 2416984"/>
                <a:gd name="connsiteY3-42" fmla="*/ 0 h 827034"/>
                <a:gd name="connsiteX4-43" fmla="*/ 2416984 w 2416984"/>
                <a:gd name="connsiteY4-44" fmla="*/ 0 h 827034"/>
                <a:gd name="connsiteX5-45" fmla="*/ 2416984 w 2416984"/>
                <a:gd name="connsiteY5-46" fmla="*/ 350234 h 827034"/>
                <a:gd name="connsiteX6-47" fmla="*/ 2416984 w 2416984"/>
                <a:gd name="connsiteY6-48" fmla="*/ 350234 h 827034"/>
                <a:gd name="connsiteX7-49" fmla="*/ 2416984 w 2416984"/>
                <a:gd name="connsiteY7-50" fmla="*/ 500334 h 827034"/>
                <a:gd name="connsiteX8-51" fmla="*/ 2416984 w 2416984"/>
                <a:gd name="connsiteY8-52" fmla="*/ 600401 h 827034"/>
                <a:gd name="connsiteX9-53" fmla="*/ 689025 w 2416984"/>
                <a:gd name="connsiteY9-54" fmla="*/ 600401 h 827034"/>
                <a:gd name="connsiteX10-55" fmla="*/ 245976 w 2416984"/>
                <a:gd name="connsiteY10-56" fmla="*/ 827034 h 827034"/>
                <a:gd name="connsiteX11-57" fmla="*/ 347171 w 2416984"/>
                <a:gd name="connsiteY11-58" fmla="*/ 600401 h 827034"/>
                <a:gd name="connsiteX12-59" fmla="*/ 0 w 2416984"/>
                <a:gd name="connsiteY12-60" fmla="*/ 600401 h 827034"/>
                <a:gd name="connsiteX13-61" fmla="*/ 0 w 2416984"/>
                <a:gd name="connsiteY13-62" fmla="*/ 500334 h 827034"/>
                <a:gd name="connsiteX14-63" fmla="*/ 0 w 2416984"/>
                <a:gd name="connsiteY14-64" fmla="*/ 350234 h 827034"/>
                <a:gd name="connsiteX15-65" fmla="*/ 0 w 2416984"/>
                <a:gd name="connsiteY15-66" fmla="*/ 350234 h 827034"/>
                <a:gd name="connsiteX16-67" fmla="*/ 0 w 2416984"/>
                <a:gd name="connsiteY16-68" fmla="*/ 0 h 827034"/>
                <a:gd name="connsiteX0-69" fmla="*/ 0 w 2416984"/>
                <a:gd name="connsiteY0-70" fmla="*/ 0 h 834985"/>
                <a:gd name="connsiteX1-71" fmla="*/ 402831 w 2416984"/>
                <a:gd name="connsiteY1-72" fmla="*/ 0 h 834985"/>
                <a:gd name="connsiteX2-73" fmla="*/ 402831 w 2416984"/>
                <a:gd name="connsiteY2-74" fmla="*/ 0 h 834985"/>
                <a:gd name="connsiteX3-75" fmla="*/ 1007077 w 2416984"/>
                <a:gd name="connsiteY3-76" fmla="*/ 0 h 834985"/>
                <a:gd name="connsiteX4-77" fmla="*/ 2416984 w 2416984"/>
                <a:gd name="connsiteY4-78" fmla="*/ 0 h 834985"/>
                <a:gd name="connsiteX5-79" fmla="*/ 2416984 w 2416984"/>
                <a:gd name="connsiteY5-80" fmla="*/ 350234 h 834985"/>
                <a:gd name="connsiteX6-81" fmla="*/ 2416984 w 2416984"/>
                <a:gd name="connsiteY6-82" fmla="*/ 350234 h 834985"/>
                <a:gd name="connsiteX7-83" fmla="*/ 2416984 w 2416984"/>
                <a:gd name="connsiteY7-84" fmla="*/ 500334 h 834985"/>
                <a:gd name="connsiteX8-85" fmla="*/ 2416984 w 2416984"/>
                <a:gd name="connsiteY8-86" fmla="*/ 600401 h 834985"/>
                <a:gd name="connsiteX9-87" fmla="*/ 689025 w 2416984"/>
                <a:gd name="connsiteY9-88" fmla="*/ 600401 h 834985"/>
                <a:gd name="connsiteX10-89" fmla="*/ 794616 w 2416984"/>
                <a:gd name="connsiteY10-90" fmla="*/ 834985 h 834985"/>
                <a:gd name="connsiteX11-91" fmla="*/ 347171 w 2416984"/>
                <a:gd name="connsiteY11-92" fmla="*/ 600401 h 834985"/>
                <a:gd name="connsiteX12-93" fmla="*/ 0 w 2416984"/>
                <a:gd name="connsiteY12-94" fmla="*/ 600401 h 834985"/>
                <a:gd name="connsiteX13-95" fmla="*/ 0 w 2416984"/>
                <a:gd name="connsiteY13-96" fmla="*/ 500334 h 834985"/>
                <a:gd name="connsiteX14-97" fmla="*/ 0 w 2416984"/>
                <a:gd name="connsiteY14-98" fmla="*/ 350234 h 834985"/>
                <a:gd name="connsiteX15-99" fmla="*/ 0 w 2416984"/>
                <a:gd name="connsiteY15-100" fmla="*/ 350234 h 834985"/>
                <a:gd name="connsiteX16-101" fmla="*/ 0 w 2416984"/>
                <a:gd name="connsiteY16-102" fmla="*/ 0 h 834985"/>
                <a:gd name="connsiteX0-103" fmla="*/ 0 w 2416984"/>
                <a:gd name="connsiteY0-104" fmla="*/ 0 h 834985"/>
                <a:gd name="connsiteX1-105" fmla="*/ 402831 w 2416984"/>
                <a:gd name="connsiteY1-106" fmla="*/ 0 h 834985"/>
                <a:gd name="connsiteX2-107" fmla="*/ 402831 w 2416984"/>
                <a:gd name="connsiteY2-108" fmla="*/ 0 h 834985"/>
                <a:gd name="connsiteX3-109" fmla="*/ 1007077 w 2416984"/>
                <a:gd name="connsiteY3-110" fmla="*/ 0 h 834985"/>
                <a:gd name="connsiteX4-111" fmla="*/ 2416984 w 2416984"/>
                <a:gd name="connsiteY4-112" fmla="*/ 0 h 834985"/>
                <a:gd name="connsiteX5-113" fmla="*/ 2416984 w 2416984"/>
                <a:gd name="connsiteY5-114" fmla="*/ 350234 h 834985"/>
                <a:gd name="connsiteX6-115" fmla="*/ 2416984 w 2416984"/>
                <a:gd name="connsiteY6-116" fmla="*/ 350234 h 834985"/>
                <a:gd name="connsiteX7-117" fmla="*/ 2416984 w 2416984"/>
                <a:gd name="connsiteY7-118" fmla="*/ 600401 h 834985"/>
                <a:gd name="connsiteX8-119" fmla="*/ 689025 w 2416984"/>
                <a:gd name="connsiteY8-120" fmla="*/ 600401 h 834985"/>
                <a:gd name="connsiteX9-121" fmla="*/ 794616 w 2416984"/>
                <a:gd name="connsiteY9-122" fmla="*/ 834985 h 834985"/>
                <a:gd name="connsiteX10-123" fmla="*/ 347171 w 2416984"/>
                <a:gd name="connsiteY10-124" fmla="*/ 600401 h 834985"/>
                <a:gd name="connsiteX11-125" fmla="*/ 0 w 2416984"/>
                <a:gd name="connsiteY11-126" fmla="*/ 600401 h 834985"/>
                <a:gd name="connsiteX12-127" fmla="*/ 0 w 2416984"/>
                <a:gd name="connsiteY12-128" fmla="*/ 500334 h 834985"/>
                <a:gd name="connsiteX13-129" fmla="*/ 0 w 2416984"/>
                <a:gd name="connsiteY13-130" fmla="*/ 350234 h 834985"/>
                <a:gd name="connsiteX14-131" fmla="*/ 0 w 2416984"/>
                <a:gd name="connsiteY14-132" fmla="*/ 350234 h 834985"/>
                <a:gd name="connsiteX15-133" fmla="*/ 0 w 2416984"/>
                <a:gd name="connsiteY15-134" fmla="*/ 0 h 834985"/>
                <a:gd name="connsiteX0-135" fmla="*/ 0 w 2416984"/>
                <a:gd name="connsiteY0-136" fmla="*/ 0 h 834985"/>
                <a:gd name="connsiteX1-137" fmla="*/ 402831 w 2416984"/>
                <a:gd name="connsiteY1-138" fmla="*/ 0 h 834985"/>
                <a:gd name="connsiteX2-139" fmla="*/ 402831 w 2416984"/>
                <a:gd name="connsiteY2-140" fmla="*/ 0 h 834985"/>
                <a:gd name="connsiteX3-141" fmla="*/ 1007077 w 2416984"/>
                <a:gd name="connsiteY3-142" fmla="*/ 0 h 834985"/>
                <a:gd name="connsiteX4-143" fmla="*/ 2416984 w 2416984"/>
                <a:gd name="connsiteY4-144" fmla="*/ 0 h 834985"/>
                <a:gd name="connsiteX5-145" fmla="*/ 2416984 w 2416984"/>
                <a:gd name="connsiteY5-146" fmla="*/ 350234 h 834985"/>
                <a:gd name="connsiteX6-147" fmla="*/ 2416984 w 2416984"/>
                <a:gd name="connsiteY6-148" fmla="*/ 600401 h 834985"/>
                <a:gd name="connsiteX7-149" fmla="*/ 689025 w 2416984"/>
                <a:gd name="connsiteY7-150" fmla="*/ 600401 h 834985"/>
                <a:gd name="connsiteX8-151" fmla="*/ 794616 w 2416984"/>
                <a:gd name="connsiteY8-152" fmla="*/ 834985 h 834985"/>
                <a:gd name="connsiteX9-153" fmla="*/ 347171 w 2416984"/>
                <a:gd name="connsiteY9-154" fmla="*/ 600401 h 834985"/>
                <a:gd name="connsiteX10-155" fmla="*/ 0 w 2416984"/>
                <a:gd name="connsiteY10-156" fmla="*/ 600401 h 834985"/>
                <a:gd name="connsiteX11-157" fmla="*/ 0 w 2416984"/>
                <a:gd name="connsiteY11-158" fmla="*/ 500334 h 834985"/>
                <a:gd name="connsiteX12-159" fmla="*/ 0 w 2416984"/>
                <a:gd name="connsiteY12-160" fmla="*/ 350234 h 834985"/>
                <a:gd name="connsiteX13-161" fmla="*/ 0 w 2416984"/>
                <a:gd name="connsiteY13-162" fmla="*/ 350234 h 834985"/>
                <a:gd name="connsiteX14-163" fmla="*/ 0 w 2416984"/>
                <a:gd name="connsiteY14-164" fmla="*/ 0 h 834985"/>
                <a:gd name="connsiteX0-165" fmla="*/ 0 w 2416984"/>
                <a:gd name="connsiteY0-166" fmla="*/ 0 h 803180"/>
                <a:gd name="connsiteX1-167" fmla="*/ 402831 w 2416984"/>
                <a:gd name="connsiteY1-168" fmla="*/ 0 h 803180"/>
                <a:gd name="connsiteX2-169" fmla="*/ 402831 w 2416984"/>
                <a:gd name="connsiteY2-170" fmla="*/ 0 h 803180"/>
                <a:gd name="connsiteX3-171" fmla="*/ 1007077 w 2416984"/>
                <a:gd name="connsiteY3-172" fmla="*/ 0 h 803180"/>
                <a:gd name="connsiteX4-173" fmla="*/ 2416984 w 2416984"/>
                <a:gd name="connsiteY4-174" fmla="*/ 0 h 803180"/>
                <a:gd name="connsiteX5-175" fmla="*/ 2416984 w 2416984"/>
                <a:gd name="connsiteY5-176" fmla="*/ 350234 h 803180"/>
                <a:gd name="connsiteX6-177" fmla="*/ 2416984 w 2416984"/>
                <a:gd name="connsiteY6-178" fmla="*/ 600401 h 803180"/>
                <a:gd name="connsiteX7-179" fmla="*/ 689025 w 2416984"/>
                <a:gd name="connsiteY7-180" fmla="*/ 600401 h 803180"/>
                <a:gd name="connsiteX8-181" fmla="*/ 1300528 w 2416984"/>
                <a:gd name="connsiteY8-182" fmla="*/ 803180 h 803180"/>
                <a:gd name="connsiteX9-183" fmla="*/ 347171 w 2416984"/>
                <a:gd name="connsiteY9-184" fmla="*/ 600401 h 803180"/>
                <a:gd name="connsiteX10-185" fmla="*/ 0 w 2416984"/>
                <a:gd name="connsiteY10-186" fmla="*/ 600401 h 803180"/>
                <a:gd name="connsiteX11-187" fmla="*/ 0 w 2416984"/>
                <a:gd name="connsiteY11-188" fmla="*/ 500334 h 803180"/>
                <a:gd name="connsiteX12-189" fmla="*/ 0 w 2416984"/>
                <a:gd name="connsiteY12-190" fmla="*/ 350234 h 803180"/>
                <a:gd name="connsiteX13-191" fmla="*/ 0 w 2416984"/>
                <a:gd name="connsiteY13-192" fmla="*/ 350234 h 803180"/>
                <a:gd name="connsiteX14-193" fmla="*/ 0 w 2416984"/>
                <a:gd name="connsiteY14-194" fmla="*/ 0 h 803180"/>
                <a:gd name="connsiteX0-195" fmla="*/ 0 w 2416984"/>
                <a:gd name="connsiteY0-196" fmla="*/ 0 h 803180"/>
                <a:gd name="connsiteX1-197" fmla="*/ 402831 w 2416984"/>
                <a:gd name="connsiteY1-198" fmla="*/ 0 h 803180"/>
                <a:gd name="connsiteX2-199" fmla="*/ 402831 w 2416984"/>
                <a:gd name="connsiteY2-200" fmla="*/ 0 h 803180"/>
                <a:gd name="connsiteX3-201" fmla="*/ 1007077 w 2416984"/>
                <a:gd name="connsiteY3-202" fmla="*/ 0 h 803180"/>
                <a:gd name="connsiteX4-203" fmla="*/ 2416984 w 2416984"/>
                <a:gd name="connsiteY4-204" fmla="*/ 0 h 803180"/>
                <a:gd name="connsiteX5-205" fmla="*/ 2416984 w 2416984"/>
                <a:gd name="connsiteY5-206" fmla="*/ 350234 h 803180"/>
                <a:gd name="connsiteX6-207" fmla="*/ 2416984 w 2416984"/>
                <a:gd name="connsiteY6-208" fmla="*/ 600401 h 803180"/>
                <a:gd name="connsiteX7-209" fmla="*/ 1667120 w 2416984"/>
                <a:gd name="connsiteY7-210" fmla="*/ 608353 h 803180"/>
                <a:gd name="connsiteX8-211" fmla="*/ 1300528 w 2416984"/>
                <a:gd name="connsiteY8-212" fmla="*/ 803180 h 803180"/>
                <a:gd name="connsiteX9-213" fmla="*/ 347171 w 2416984"/>
                <a:gd name="connsiteY9-214" fmla="*/ 600401 h 803180"/>
                <a:gd name="connsiteX10-215" fmla="*/ 0 w 2416984"/>
                <a:gd name="connsiteY10-216" fmla="*/ 600401 h 803180"/>
                <a:gd name="connsiteX11-217" fmla="*/ 0 w 2416984"/>
                <a:gd name="connsiteY11-218" fmla="*/ 500334 h 803180"/>
                <a:gd name="connsiteX12-219" fmla="*/ 0 w 2416984"/>
                <a:gd name="connsiteY12-220" fmla="*/ 350234 h 803180"/>
                <a:gd name="connsiteX13-221" fmla="*/ 0 w 2416984"/>
                <a:gd name="connsiteY13-222" fmla="*/ 350234 h 803180"/>
                <a:gd name="connsiteX14-223" fmla="*/ 0 w 2416984"/>
                <a:gd name="connsiteY14-224" fmla="*/ 0 h 803180"/>
                <a:gd name="connsiteX0-225" fmla="*/ 0 w 2416984"/>
                <a:gd name="connsiteY0-226" fmla="*/ 0 h 803180"/>
                <a:gd name="connsiteX1-227" fmla="*/ 402831 w 2416984"/>
                <a:gd name="connsiteY1-228" fmla="*/ 0 h 803180"/>
                <a:gd name="connsiteX2-229" fmla="*/ 402831 w 2416984"/>
                <a:gd name="connsiteY2-230" fmla="*/ 0 h 803180"/>
                <a:gd name="connsiteX3-231" fmla="*/ 1007077 w 2416984"/>
                <a:gd name="connsiteY3-232" fmla="*/ 0 h 803180"/>
                <a:gd name="connsiteX4-233" fmla="*/ 2416984 w 2416984"/>
                <a:gd name="connsiteY4-234" fmla="*/ 0 h 803180"/>
                <a:gd name="connsiteX5-235" fmla="*/ 2416984 w 2416984"/>
                <a:gd name="connsiteY5-236" fmla="*/ 350234 h 803180"/>
                <a:gd name="connsiteX6-237" fmla="*/ 2416984 w 2416984"/>
                <a:gd name="connsiteY6-238" fmla="*/ 600401 h 803180"/>
                <a:gd name="connsiteX7-239" fmla="*/ 1138724 w 2416984"/>
                <a:gd name="connsiteY7-240" fmla="*/ 600402 h 803180"/>
                <a:gd name="connsiteX8-241" fmla="*/ 1300528 w 2416984"/>
                <a:gd name="connsiteY8-242" fmla="*/ 803180 h 803180"/>
                <a:gd name="connsiteX9-243" fmla="*/ 347171 w 2416984"/>
                <a:gd name="connsiteY9-244" fmla="*/ 600401 h 803180"/>
                <a:gd name="connsiteX10-245" fmla="*/ 0 w 2416984"/>
                <a:gd name="connsiteY10-246" fmla="*/ 600401 h 803180"/>
                <a:gd name="connsiteX11-247" fmla="*/ 0 w 2416984"/>
                <a:gd name="connsiteY11-248" fmla="*/ 500334 h 803180"/>
                <a:gd name="connsiteX12-249" fmla="*/ 0 w 2416984"/>
                <a:gd name="connsiteY12-250" fmla="*/ 350234 h 803180"/>
                <a:gd name="connsiteX13-251" fmla="*/ 0 w 2416984"/>
                <a:gd name="connsiteY13-252" fmla="*/ 350234 h 803180"/>
                <a:gd name="connsiteX14-253" fmla="*/ 0 w 2416984"/>
                <a:gd name="connsiteY14-254" fmla="*/ 0 h 803180"/>
                <a:gd name="connsiteX0-255" fmla="*/ 0 w 2416984"/>
                <a:gd name="connsiteY0-256" fmla="*/ 0 h 803180"/>
                <a:gd name="connsiteX1-257" fmla="*/ 402831 w 2416984"/>
                <a:gd name="connsiteY1-258" fmla="*/ 0 h 803180"/>
                <a:gd name="connsiteX2-259" fmla="*/ 402831 w 2416984"/>
                <a:gd name="connsiteY2-260" fmla="*/ 0 h 803180"/>
                <a:gd name="connsiteX3-261" fmla="*/ 1007077 w 2416984"/>
                <a:gd name="connsiteY3-262" fmla="*/ 0 h 803180"/>
                <a:gd name="connsiteX4-263" fmla="*/ 2416984 w 2416984"/>
                <a:gd name="connsiteY4-264" fmla="*/ 0 h 803180"/>
                <a:gd name="connsiteX5-265" fmla="*/ 2416984 w 2416984"/>
                <a:gd name="connsiteY5-266" fmla="*/ 350234 h 803180"/>
                <a:gd name="connsiteX6-267" fmla="*/ 2416984 w 2416984"/>
                <a:gd name="connsiteY6-268" fmla="*/ 600401 h 803180"/>
                <a:gd name="connsiteX7-269" fmla="*/ 1138724 w 2416984"/>
                <a:gd name="connsiteY7-270" fmla="*/ 600402 h 803180"/>
                <a:gd name="connsiteX8-271" fmla="*/ 1300528 w 2416984"/>
                <a:gd name="connsiteY8-272" fmla="*/ 803180 h 803180"/>
                <a:gd name="connsiteX9-273" fmla="*/ 673201 w 2416984"/>
                <a:gd name="connsiteY9-274" fmla="*/ 592450 h 803180"/>
                <a:gd name="connsiteX10-275" fmla="*/ 0 w 2416984"/>
                <a:gd name="connsiteY10-276" fmla="*/ 600401 h 803180"/>
                <a:gd name="connsiteX11-277" fmla="*/ 0 w 2416984"/>
                <a:gd name="connsiteY11-278" fmla="*/ 500334 h 803180"/>
                <a:gd name="connsiteX12-279" fmla="*/ 0 w 2416984"/>
                <a:gd name="connsiteY12-280" fmla="*/ 350234 h 803180"/>
                <a:gd name="connsiteX13-281" fmla="*/ 0 w 2416984"/>
                <a:gd name="connsiteY13-282" fmla="*/ 350234 h 803180"/>
                <a:gd name="connsiteX14-283" fmla="*/ 0 w 2416984"/>
                <a:gd name="connsiteY14-284" fmla="*/ 0 h 803180"/>
                <a:gd name="connsiteX0-285" fmla="*/ 0 w 2416984"/>
                <a:gd name="connsiteY0-286" fmla="*/ 0 h 803180"/>
                <a:gd name="connsiteX1-287" fmla="*/ 402831 w 2416984"/>
                <a:gd name="connsiteY1-288" fmla="*/ 0 h 803180"/>
                <a:gd name="connsiteX2-289" fmla="*/ 402831 w 2416984"/>
                <a:gd name="connsiteY2-290" fmla="*/ 0 h 803180"/>
                <a:gd name="connsiteX3-291" fmla="*/ 1007077 w 2416984"/>
                <a:gd name="connsiteY3-292" fmla="*/ 0 h 803180"/>
                <a:gd name="connsiteX4-293" fmla="*/ 2416984 w 2416984"/>
                <a:gd name="connsiteY4-294" fmla="*/ 0 h 803180"/>
                <a:gd name="connsiteX5-295" fmla="*/ 2416984 w 2416984"/>
                <a:gd name="connsiteY5-296" fmla="*/ 350234 h 803180"/>
                <a:gd name="connsiteX6-297" fmla="*/ 2416984 w 2416984"/>
                <a:gd name="connsiteY6-298" fmla="*/ 600401 h 803180"/>
                <a:gd name="connsiteX7-299" fmla="*/ 1138724 w 2416984"/>
                <a:gd name="connsiteY7-300" fmla="*/ 600402 h 803180"/>
                <a:gd name="connsiteX8-301" fmla="*/ 1300528 w 2416984"/>
                <a:gd name="connsiteY8-302" fmla="*/ 803180 h 803180"/>
                <a:gd name="connsiteX9-303" fmla="*/ 684443 w 2416984"/>
                <a:gd name="connsiteY9-304" fmla="*/ 608353 h 803180"/>
                <a:gd name="connsiteX10-305" fmla="*/ 0 w 2416984"/>
                <a:gd name="connsiteY10-306" fmla="*/ 600401 h 803180"/>
                <a:gd name="connsiteX11-307" fmla="*/ 0 w 2416984"/>
                <a:gd name="connsiteY11-308" fmla="*/ 500334 h 803180"/>
                <a:gd name="connsiteX12-309" fmla="*/ 0 w 2416984"/>
                <a:gd name="connsiteY12-310" fmla="*/ 350234 h 803180"/>
                <a:gd name="connsiteX13-311" fmla="*/ 0 w 2416984"/>
                <a:gd name="connsiteY13-312" fmla="*/ 350234 h 803180"/>
                <a:gd name="connsiteX14-313" fmla="*/ 0 w 2416984"/>
                <a:gd name="connsiteY14-314" fmla="*/ 0 h 803180"/>
                <a:gd name="connsiteX0-315" fmla="*/ 0 w 2416984"/>
                <a:gd name="connsiteY0-316" fmla="*/ 0 h 803180"/>
                <a:gd name="connsiteX1-317" fmla="*/ 402831 w 2416984"/>
                <a:gd name="connsiteY1-318" fmla="*/ 0 h 803180"/>
                <a:gd name="connsiteX2-319" fmla="*/ 402831 w 2416984"/>
                <a:gd name="connsiteY2-320" fmla="*/ 0 h 803180"/>
                <a:gd name="connsiteX3-321" fmla="*/ 1007077 w 2416984"/>
                <a:gd name="connsiteY3-322" fmla="*/ 0 h 803180"/>
                <a:gd name="connsiteX4-323" fmla="*/ 2416984 w 2416984"/>
                <a:gd name="connsiteY4-324" fmla="*/ 0 h 803180"/>
                <a:gd name="connsiteX5-325" fmla="*/ 2416984 w 2416984"/>
                <a:gd name="connsiteY5-326" fmla="*/ 350234 h 803180"/>
                <a:gd name="connsiteX6-327" fmla="*/ 2416984 w 2416984"/>
                <a:gd name="connsiteY6-328" fmla="*/ 600401 h 803180"/>
                <a:gd name="connsiteX7-329" fmla="*/ 1138724 w 2416984"/>
                <a:gd name="connsiteY7-330" fmla="*/ 600402 h 803180"/>
                <a:gd name="connsiteX8-331" fmla="*/ 1300528 w 2416984"/>
                <a:gd name="connsiteY8-332" fmla="*/ 803180 h 803180"/>
                <a:gd name="connsiteX9-333" fmla="*/ 706929 w 2416984"/>
                <a:gd name="connsiteY9-334" fmla="*/ 600402 h 803180"/>
                <a:gd name="connsiteX10-335" fmla="*/ 0 w 2416984"/>
                <a:gd name="connsiteY10-336" fmla="*/ 600401 h 803180"/>
                <a:gd name="connsiteX11-337" fmla="*/ 0 w 2416984"/>
                <a:gd name="connsiteY11-338" fmla="*/ 500334 h 803180"/>
                <a:gd name="connsiteX12-339" fmla="*/ 0 w 2416984"/>
                <a:gd name="connsiteY12-340" fmla="*/ 350234 h 803180"/>
                <a:gd name="connsiteX13-341" fmla="*/ 0 w 2416984"/>
                <a:gd name="connsiteY13-342" fmla="*/ 350234 h 803180"/>
                <a:gd name="connsiteX14-343" fmla="*/ 0 w 2416984"/>
                <a:gd name="connsiteY14-344" fmla="*/ 0 h 803180"/>
                <a:gd name="connsiteX0-345" fmla="*/ 0 w 2416984"/>
                <a:gd name="connsiteY0-346" fmla="*/ 0 h 922450"/>
                <a:gd name="connsiteX1-347" fmla="*/ 402831 w 2416984"/>
                <a:gd name="connsiteY1-348" fmla="*/ 0 h 922450"/>
                <a:gd name="connsiteX2-349" fmla="*/ 402831 w 2416984"/>
                <a:gd name="connsiteY2-350" fmla="*/ 0 h 922450"/>
                <a:gd name="connsiteX3-351" fmla="*/ 1007077 w 2416984"/>
                <a:gd name="connsiteY3-352" fmla="*/ 0 h 922450"/>
                <a:gd name="connsiteX4-353" fmla="*/ 2416984 w 2416984"/>
                <a:gd name="connsiteY4-354" fmla="*/ 0 h 922450"/>
                <a:gd name="connsiteX5-355" fmla="*/ 2416984 w 2416984"/>
                <a:gd name="connsiteY5-356" fmla="*/ 350234 h 922450"/>
                <a:gd name="connsiteX6-357" fmla="*/ 2416984 w 2416984"/>
                <a:gd name="connsiteY6-358" fmla="*/ 600401 h 922450"/>
                <a:gd name="connsiteX7-359" fmla="*/ 1138724 w 2416984"/>
                <a:gd name="connsiteY7-360" fmla="*/ 600402 h 922450"/>
                <a:gd name="connsiteX8-361" fmla="*/ 2314102 w 2416984"/>
                <a:gd name="connsiteY8-362" fmla="*/ 922450 h 922450"/>
                <a:gd name="connsiteX9-363" fmla="*/ 706929 w 2416984"/>
                <a:gd name="connsiteY9-364" fmla="*/ 600402 h 922450"/>
                <a:gd name="connsiteX10-365" fmla="*/ 0 w 2416984"/>
                <a:gd name="connsiteY10-366" fmla="*/ 600401 h 922450"/>
                <a:gd name="connsiteX11-367" fmla="*/ 0 w 2416984"/>
                <a:gd name="connsiteY11-368" fmla="*/ 500334 h 922450"/>
                <a:gd name="connsiteX12-369" fmla="*/ 0 w 2416984"/>
                <a:gd name="connsiteY12-370" fmla="*/ 350234 h 922450"/>
                <a:gd name="connsiteX13-371" fmla="*/ 0 w 2416984"/>
                <a:gd name="connsiteY13-372" fmla="*/ 350234 h 922450"/>
                <a:gd name="connsiteX14-373" fmla="*/ 0 w 2416984"/>
                <a:gd name="connsiteY14-374" fmla="*/ 0 h 922450"/>
                <a:gd name="connsiteX0-375" fmla="*/ 0 w 2416984"/>
                <a:gd name="connsiteY0-376" fmla="*/ 0 h 922450"/>
                <a:gd name="connsiteX1-377" fmla="*/ 402831 w 2416984"/>
                <a:gd name="connsiteY1-378" fmla="*/ 0 h 922450"/>
                <a:gd name="connsiteX2-379" fmla="*/ 402831 w 2416984"/>
                <a:gd name="connsiteY2-380" fmla="*/ 0 h 922450"/>
                <a:gd name="connsiteX3-381" fmla="*/ 1007077 w 2416984"/>
                <a:gd name="connsiteY3-382" fmla="*/ 0 h 922450"/>
                <a:gd name="connsiteX4-383" fmla="*/ 2416984 w 2416984"/>
                <a:gd name="connsiteY4-384" fmla="*/ 0 h 922450"/>
                <a:gd name="connsiteX5-385" fmla="*/ 2416984 w 2416984"/>
                <a:gd name="connsiteY5-386" fmla="*/ 350234 h 922450"/>
                <a:gd name="connsiteX6-387" fmla="*/ 2416984 w 2416984"/>
                <a:gd name="connsiteY6-388" fmla="*/ 600401 h 922450"/>
                <a:gd name="connsiteX7-389" fmla="*/ 1983369 w 2416984"/>
                <a:gd name="connsiteY7-390" fmla="*/ 616305 h 922450"/>
                <a:gd name="connsiteX8-391" fmla="*/ 2314102 w 2416984"/>
                <a:gd name="connsiteY8-392" fmla="*/ 922450 h 922450"/>
                <a:gd name="connsiteX9-393" fmla="*/ 706929 w 2416984"/>
                <a:gd name="connsiteY9-394" fmla="*/ 600402 h 922450"/>
                <a:gd name="connsiteX10-395" fmla="*/ 0 w 2416984"/>
                <a:gd name="connsiteY10-396" fmla="*/ 600401 h 922450"/>
                <a:gd name="connsiteX11-397" fmla="*/ 0 w 2416984"/>
                <a:gd name="connsiteY11-398" fmla="*/ 500334 h 922450"/>
                <a:gd name="connsiteX12-399" fmla="*/ 0 w 2416984"/>
                <a:gd name="connsiteY12-400" fmla="*/ 350234 h 922450"/>
                <a:gd name="connsiteX13-401" fmla="*/ 0 w 2416984"/>
                <a:gd name="connsiteY13-402" fmla="*/ 350234 h 922450"/>
                <a:gd name="connsiteX14-403" fmla="*/ 0 w 2416984"/>
                <a:gd name="connsiteY14-404" fmla="*/ 0 h 922450"/>
                <a:gd name="connsiteX0-405" fmla="*/ 0 w 2416984"/>
                <a:gd name="connsiteY0-406" fmla="*/ 0 h 922450"/>
                <a:gd name="connsiteX1-407" fmla="*/ 402831 w 2416984"/>
                <a:gd name="connsiteY1-408" fmla="*/ 0 h 922450"/>
                <a:gd name="connsiteX2-409" fmla="*/ 402831 w 2416984"/>
                <a:gd name="connsiteY2-410" fmla="*/ 0 h 922450"/>
                <a:gd name="connsiteX3-411" fmla="*/ 1007077 w 2416984"/>
                <a:gd name="connsiteY3-412" fmla="*/ 0 h 922450"/>
                <a:gd name="connsiteX4-413" fmla="*/ 2416984 w 2416984"/>
                <a:gd name="connsiteY4-414" fmla="*/ 0 h 922450"/>
                <a:gd name="connsiteX5-415" fmla="*/ 2416984 w 2416984"/>
                <a:gd name="connsiteY5-416" fmla="*/ 350234 h 922450"/>
                <a:gd name="connsiteX6-417" fmla="*/ 2416984 w 2416984"/>
                <a:gd name="connsiteY6-418" fmla="*/ 600401 h 922450"/>
                <a:gd name="connsiteX7-419" fmla="*/ 1983369 w 2416984"/>
                <a:gd name="connsiteY7-420" fmla="*/ 616305 h 922450"/>
                <a:gd name="connsiteX8-421" fmla="*/ 2314102 w 2416984"/>
                <a:gd name="connsiteY8-422" fmla="*/ 922450 h 922450"/>
                <a:gd name="connsiteX9-423" fmla="*/ 1434624 w 2416984"/>
                <a:gd name="connsiteY9-424" fmla="*/ 624256 h 922450"/>
                <a:gd name="connsiteX10-425" fmla="*/ 0 w 2416984"/>
                <a:gd name="connsiteY10-426" fmla="*/ 600401 h 922450"/>
                <a:gd name="connsiteX11-427" fmla="*/ 0 w 2416984"/>
                <a:gd name="connsiteY11-428" fmla="*/ 500334 h 922450"/>
                <a:gd name="connsiteX12-429" fmla="*/ 0 w 2416984"/>
                <a:gd name="connsiteY12-430" fmla="*/ 350234 h 922450"/>
                <a:gd name="connsiteX13-431" fmla="*/ 0 w 2416984"/>
                <a:gd name="connsiteY13-432" fmla="*/ 350234 h 922450"/>
                <a:gd name="connsiteX14-433" fmla="*/ 0 w 2416984"/>
                <a:gd name="connsiteY14-434" fmla="*/ 0 h 922450"/>
                <a:gd name="connsiteX0-435" fmla="*/ 0 w 2416984"/>
                <a:gd name="connsiteY0-436" fmla="*/ 0 h 922450"/>
                <a:gd name="connsiteX1-437" fmla="*/ 402831 w 2416984"/>
                <a:gd name="connsiteY1-438" fmla="*/ 0 h 922450"/>
                <a:gd name="connsiteX2-439" fmla="*/ 402831 w 2416984"/>
                <a:gd name="connsiteY2-440" fmla="*/ 0 h 922450"/>
                <a:gd name="connsiteX3-441" fmla="*/ 1007077 w 2416984"/>
                <a:gd name="connsiteY3-442" fmla="*/ 0 h 922450"/>
                <a:gd name="connsiteX4-443" fmla="*/ 2416984 w 2416984"/>
                <a:gd name="connsiteY4-444" fmla="*/ 0 h 922450"/>
                <a:gd name="connsiteX5-445" fmla="*/ 2416984 w 2416984"/>
                <a:gd name="connsiteY5-446" fmla="*/ 350234 h 922450"/>
                <a:gd name="connsiteX6-447" fmla="*/ 2416984 w 2416984"/>
                <a:gd name="connsiteY6-448" fmla="*/ 600401 h 922450"/>
                <a:gd name="connsiteX7-449" fmla="*/ 1918396 w 2416984"/>
                <a:gd name="connsiteY7-450" fmla="*/ 600402 h 922450"/>
                <a:gd name="connsiteX8-451" fmla="*/ 2314102 w 2416984"/>
                <a:gd name="connsiteY8-452" fmla="*/ 922450 h 922450"/>
                <a:gd name="connsiteX9-453" fmla="*/ 1434624 w 2416984"/>
                <a:gd name="connsiteY9-454" fmla="*/ 624256 h 922450"/>
                <a:gd name="connsiteX10-455" fmla="*/ 0 w 2416984"/>
                <a:gd name="connsiteY10-456" fmla="*/ 600401 h 922450"/>
                <a:gd name="connsiteX11-457" fmla="*/ 0 w 2416984"/>
                <a:gd name="connsiteY11-458" fmla="*/ 500334 h 922450"/>
                <a:gd name="connsiteX12-459" fmla="*/ 0 w 2416984"/>
                <a:gd name="connsiteY12-460" fmla="*/ 350234 h 922450"/>
                <a:gd name="connsiteX13-461" fmla="*/ 0 w 2416984"/>
                <a:gd name="connsiteY13-462" fmla="*/ 350234 h 922450"/>
                <a:gd name="connsiteX14-463" fmla="*/ 0 w 2416984"/>
                <a:gd name="connsiteY14-464" fmla="*/ 0 h 922450"/>
                <a:gd name="connsiteX0-465" fmla="*/ 0 w 2416984"/>
                <a:gd name="connsiteY0-466" fmla="*/ 0 h 922450"/>
                <a:gd name="connsiteX1-467" fmla="*/ 402831 w 2416984"/>
                <a:gd name="connsiteY1-468" fmla="*/ 0 h 922450"/>
                <a:gd name="connsiteX2-469" fmla="*/ 402831 w 2416984"/>
                <a:gd name="connsiteY2-470" fmla="*/ 0 h 922450"/>
                <a:gd name="connsiteX3-471" fmla="*/ 1007077 w 2416984"/>
                <a:gd name="connsiteY3-472" fmla="*/ 0 h 922450"/>
                <a:gd name="connsiteX4-473" fmla="*/ 2416984 w 2416984"/>
                <a:gd name="connsiteY4-474" fmla="*/ 0 h 922450"/>
                <a:gd name="connsiteX5-475" fmla="*/ 2416984 w 2416984"/>
                <a:gd name="connsiteY5-476" fmla="*/ 350234 h 922450"/>
                <a:gd name="connsiteX6-477" fmla="*/ 2416984 w 2416984"/>
                <a:gd name="connsiteY6-478" fmla="*/ 600401 h 922450"/>
                <a:gd name="connsiteX7-479" fmla="*/ 1918396 w 2416984"/>
                <a:gd name="connsiteY7-480" fmla="*/ 600402 h 922450"/>
                <a:gd name="connsiteX8-481" fmla="*/ 2314102 w 2416984"/>
                <a:gd name="connsiteY8-482" fmla="*/ 922450 h 922450"/>
                <a:gd name="connsiteX9-483" fmla="*/ 1291683 w 2416984"/>
                <a:gd name="connsiteY9-484" fmla="*/ 600402 h 922450"/>
                <a:gd name="connsiteX10-485" fmla="*/ 0 w 2416984"/>
                <a:gd name="connsiteY10-486" fmla="*/ 600401 h 922450"/>
                <a:gd name="connsiteX11-487" fmla="*/ 0 w 2416984"/>
                <a:gd name="connsiteY11-488" fmla="*/ 500334 h 922450"/>
                <a:gd name="connsiteX12-489" fmla="*/ 0 w 2416984"/>
                <a:gd name="connsiteY12-490" fmla="*/ 350234 h 922450"/>
                <a:gd name="connsiteX13-491" fmla="*/ 0 w 2416984"/>
                <a:gd name="connsiteY13-492" fmla="*/ 350234 h 922450"/>
                <a:gd name="connsiteX14-493" fmla="*/ 0 w 2416984"/>
                <a:gd name="connsiteY14-494" fmla="*/ 0 h 922450"/>
                <a:gd name="connsiteX0-495" fmla="*/ 0 w 2416984"/>
                <a:gd name="connsiteY0-496" fmla="*/ 0 h 875773"/>
                <a:gd name="connsiteX1-497" fmla="*/ 402831 w 2416984"/>
                <a:gd name="connsiteY1-498" fmla="*/ 0 h 875773"/>
                <a:gd name="connsiteX2-499" fmla="*/ 402831 w 2416984"/>
                <a:gd name="connsiteY2-500" fmla="*/ 0 h 875773"/>
                <a:gd name="connsiteX3-501" fmla="*/ 1007077 w 2416984"/>
                <a:gd name="connsiteY3-502" fmla="*/ 0 h 875773"/>
                <a:gd name="connsiteX4-503" fmla="*/ 2416984 w 2416984"/>
                <a:gd name="connsiteY4-504" fmla="*/ 0 h 875773"/>
                <a:gd name="connsiteX5-505" fmla="*/ 2416984 w 2416984"/>
                <a:gd name="connsiteY5-506" fmla="*/ 350234 h 875773"/>
                <a:gd name="connsiteX6-507" fmla="*/ 2416984 w 2416984"/>
                <a:gd name="connsiteY6-508" fmla="*/ 600401 h 875773"/>
                <a:gd name="connsiteX7-509" fmla="*/ 1918396 w 2416984"/>
                <a:gd name="connsiteY7-510" fmla="*/ 600402 h 875773"/>
                <a:gd name="connsiteX8-511" fmla="*/ 2122956 w 2416984"/>
                <a:gd name="connsiteY8-512" fmla="*/ 875773 h 875773"/>
                <a:gd name="connsiteX9-513" fmla="*/ 1291683 w 2416984"/>
                <a:gd name="connsiteY9-514" fmla="*/ 600402 h 875773"/>
                <a:gd name="connsiteX10-515" fmla="*/ 0 w 2416984"/>
                <a:gd name="connsiteY10-516" fmla="*/ 600401 h 875773"/>
                <a:gd name="connsiteX11-517" fmla="*/ 0 w 2416984"/>
                <a:gd name="connsiteY11-518" fmla="*/ 500334 h 875773"/>
                <a:gd name="connsiteX12-519" fmla="*/ 0 w 2416984"/>
                <a:gd name="connsiteY12-520" fmla="*/ 350234 h 875773"/>
                <a:gd name="connsiteX13-521" fmla="*/ 0 w 2416984"/>
                <a:gd name="connsiteY13-522" fmla="*/ 350234 h 875773"/>
                <a:gd name="connsiteX14-523" fmla="*/ 0 w 2416984"/>
                <a:gd name="connsiteY14-524" fmla="*/ 0 h 875773"/>
                <a:gd name="connsiteX0-525" fmla="*/ 0 w 2416984"/>
                <a:gd name="connsiteY0-526" fmla="*/ 0 h 815759"/>
                <a:gd name="connsiteX1-527" fmla="*/ 402831 w 2416984"/>
                <a:gd name="connsiteY1-528" fmla="*/ 0 h 815759"/>
                <a:gd name="connsiteX2-529" fmla="*/ 402831 w 2416984"/>
                <a:gd name="connsiteY2-530" fmla="*/ 0 h 815759"/>
                <a:gd name="connsiteX3-531" fmla="*/ 1007077 w 2416984"/>
                <a:gd name="connsiteY3-532" fmla="*/ 0 h 815759"/>
                <a:gd name="connsiteX4-533" fmla="*/ 2416984 w 2416984"/>
                <a:gd name="connsiteY4-534" fmla="*/ 0 h 815759"/>
                <a:gd name="connsiteX5-535" fmla="*/ 2416984 w 2416984"/>
                <a:gd name="connsiteY5-536" fmla="*/ 350234 h 815759"/>
                <a:gd name="connsiteX6-537" fmla="*/ 2416984 w 2416984"/>
                <a:gd name="connsiteY6-538" fmla="*/ 600401 h 815759"/>
                <a:gd name="connsiteX7-539" fmla="*/ 1918396 w 2416984"/>
                <a:gd name="connsiteY7-540" fmla="*/ 600402 h 815759"/>
                <a:gd name="connsiteX8-541" fmla="*/ 1864348 w 2416984"/>
                <a:gd name="connsiteY8-542" fmla="*/ 815759 h 815759"/>
                <a:gd name="connsiteX9-543" fmla="*/ 1291683 w 2416984"/>
                <a:gd name="connsiteY9-544" fmla="*/ 600402 h 815759"/>
                <a:gd name="connsiteX10-545" fmla="*/ 0 w 2416984"/>
                <a:gd name="connsiteY10-546" fmla="*/ 600401 h 815759"/>
                <a:gd name="connsiteX11-547" fmla="*/ 0 w 2416984"/>
                <a:gd name="connsiteY11-548" fmla="*/ 500334 h 815759"/>
                <a:gd name="connsiteX12-549" fmla="*/ 0 w 2416984"/>
                <a:gd name="connsiteY12-550" fmla="*/ 350234 h 815759"/>
                <a:gd name="connsiteX13-551" fmla="*/ 0 w 2416984"/>
                <a:gd name="connsiteY13-552" fmla="*/ 350234 h 815759"/>
                <a:gd name="connsiteX14-553" fmla="*/ 0 w 2416984"/>
                <a:gd name="connsiteY14-554" fmla="*/ 0 h 815759"/>
                <a:gd name="connsiteX0-555" fmla="*/ 0 w 2416984"/>
                <a:gd name="connsiteY0-556" fmla="*/ 0 h 909114"/>
                <a:gd name="connsiteX1-557" fmla="*/ 402831 w 2416984"/>
                <a:gd name="connsiteY1-558" fmla="*/ 0 h 909114"/>
                <a:gd name="connsiteX2-559" fmla="*/ 402831 w 2416984"/>
                <a:gd name="connsiteY2-560" fmla="*/ 0 h 909114"/>
                <a:gd name="connsiteX3-561" fmla="*/ 1007077 w 2416984"/>
                <a:gd name="connsiteY3-562" fmla="*/ 0 h 909114"/>
                <a:gd name="connsiteX4-563" fmla="*/ 2416984 w 2416984"/>
                <a:gd name="connsiteY4-564" fmla="*/ 0 h 909114"/>
                <a:gd name="connsiteX5-565" fmla="*/ 2416984 w 2416984"/>
                <a:gd name="connsiteY5-566" fmla="*/ 350234 h 909114"/>
                <a:gd name="connsiteX6-567" fmla="*/ 2416984 w 2416984"/>
                <a:gd name="connsiteY6-568" fmla="*/ 600401 h 909114"/>
                <a:gd name="connsiteX7-569" fmla="*/ 1918396 w 2416984"/>
                <a:gd name="connsiteY7-570" fmla="*/ 600402 h 909114"/>
                <a:gd name="connsiteX8-571" fmla="*/ 2122956 w 2416984"/>
                <a:gd name="connsiteY8-572" fmla="*/ 909114 h 909114"/>
                <a:gd name="connsiteX9-573" fmla="*/ 1291683 w 2416984"/>
                <a:gd name="connsiteY9-574" fmla="*/ 600402 h 909114"/>
                <a:gd name="connsiteX10-575" fmla="*/ 0 w 2416984"/>
                <a:gd name="connsiteY10-576" fmla="*/ 600401 h 909114"/>
                <a:gd name="connsiteX11-577" fmla="*/ 0 w 2416984"/>
                <a:gd name="connsiteY11-578" fmla="*/ 500334 h 909114"/>
                <a:gd name="connsiteX12-579" fmla="*/ 0 w 2416984"/>
                <a:gd name="connsiteY12-580" fmla="*/ 350234 h 909114"/>
                <a:gd name="connsiteX13-581" fmla="*/ 0 w 2416984"/>
                <a:gd name="connsiteY13-582" fmla="*/ 350234 h 909114"/>
                <a:gd name="connsiteX14-583" fmla="*/ 0 w 2416984"/>
                <a:gd name="connsiteY14-584" fmla="*/ 0 h 909114"/>
                <a:gd name="connsiteX0-585" fmla="*/ 0 w 2416984"/>
                <a:gd name="connsiteY0-586" fmla="*/ 0 h 782418"/>
                <a:gd name="connsiteX1-587" fmla="*/ 402831 w 2416984"/>
                <a:gd name="connsiteY1-588" fmla="*/ 0 h 782418"/>
                <a:gd name="connsiteX2-589" fmla="*/ 402831 w 2416984"/>
                <a:gd name="connsiteY2-590" fmla="*/ 0 h 782418"/>
                <a:gd name="connsiteX3-591" fmla="*/ 1007077 w 2416984"/>
                <a:gd name="connsiteY3-592" fmla="*/ 0 h 782418"/>
                <a:gd name="connsiteX4-593" fmla="*/ 2416984 w 2416984"/>
                <a:gd name="connsiteY4-594" fmla="*/ 0 h 782418"/>
                <a:gd name="connsiteX5-595" fmla="*/ 2416984 w 2416984"/>
                <a:gd name="connsiteY5-596" fmla="*/ 350234 h 782418"/>
                <a:gd name="connsiteX6-597" fmla="*/ 2416984 w 2416984"/>
                <a:gd name="connsiteY6-598" fmla="*/ 600401 h 782418"/>
                <a:gd name="connsiteX7-599" fmla="*/ 1918396 w 2416984"/>
                <a:gd name="connsiteY7-600" fmla="*/ 600402 h 782418"/>
                <a:gd name="connsiteX8-601" fmla="*/ 2066737 w 2416984"/>
                <a:gd name="connsiteY8-602" fmla="*/ 782418 h 782418"/>
                <a:gd name="connsiteX9-603" fmla="*/ 1291683 w 2416984"/>
                <a:gd name="connsiteY9-604" fmla="*/ 600402 h 782418"/>
                <a:gd name="connsiteX10-605" fmla="*/ 0 w 2416984"/>
                <a:gd name="connsiteY10-606" fmla="*/ 600401 h 782418"/>
                <a:gd name="connsiteX11-607" fmla="*/ 0 w 2416984"/>
                <a:gd name="connsiteY11-608" fmla="*/ 500334 h 782418"/>
                <a:gd name="connsiteX12-609" fmla="*/ 0 w 2416984"/>
                <a:gd name="connsiteY12-610" fmla="*/ 350234 h 782418"/>
                <a:gd name="connsiteX13-611" fmla="*/ 0 w 2416984"/>
                <a:gd name="connsiteY13-612" fmla="*/ 350234 h 782418"/>
                <a:gd name="connsiteX14-613" fmla="*/ 0 w 2416984"/>
                <a:gd name="connsiteY14-614" fmla="*/ 0 h 782418"/>
                <a:gd name="connsiteX0-615" fmla="*/ 0 w 2416984"/>
                <a:gd name="connsiteY0-616" fmla="*/ 0 h 802423"/>
                <a:gd name="connsiteX1-617" fmla="*/ 402831 w 2416984"/>
                <a:gd name="connsiteY1-618" fmla="*/ 0 h 802423"/>
                <a:gd name="connsiteX2-619" fmla="*/ 402831 w 2416984"/>
                <a:gd name="connsiteY2-620" fmla="*/ 0 h 802423"/>
                <a:gd name="connsiteX3-621" fmla="*/ 1007077 w 2416984"/>
                <a:gd name="connsiteY3-622" fmla="*/ 0 h 802423"/>
                <a:gd name="connsiteX4-623" fmla="*/ 2416984 w 2416984"/>
                <a:gd name="connsiteY4-624" fmla="*/ 0 h 802423"/>
                <a:gd name="connsiteX5-625" fmla="*/ 2416984 w 2416984"/>
                <a:gd name="connsiteY5-626" fmla="*/ 350234 h 802423"/>
                <a:gd name="connsiteX6-627" fmla="*/ 2416984 w 2416984"/>
                <a:gd name="connsiteY6-628" fmla="*/ 600401 h 802423"/>
                <a:gd name="connsiteX7-629" fmla="*/ 1918396 w 2416984"/>
                <a:gd name="connsiteY7-630" fmla="*/ 600402 h 802423"/>
                <a:gd name="connsiteX8-631" fmla="*/ 2212907 w 2416984"/>
                <a:gd name="connsiteY8-632" fmla="*/ 802423 h 802423"/>
                <a:gd name="connsiteX9-633" fmla="*/ 1291683 w 2416984"/>
                <a:gd name="connsiteY9-634" fmla="*/ 600402 h 802423"/>
                <a:gd name="connsiteX10-635" fmla="*/ 0 w 2416984"/>
                <a:gd name="connsiteY10-636" fmla="*/ 600401 h 802423"/>
                <a:gd name="connsiteX11-637" fmla="*/ 0 w 2416984"/>
                <a:gd name="connsiteY11-638" fmla="*/ 500334 h 802423"/>
                <a:gd name="connsiteX12-639" fmla="*/ 0 w 2416984"/>
                <a:gd name="connsiteY12-640" fmla="*/ 350234 h 802423"/>
                <a:gd name="connsiteX13-641" fmla="*/ 0 w 2416984"/>
                <a:gd name="connsiteY13-642" fmla="*/ 350234 h 802423"/>
                <a:gd name="connsiteX14-643" fmla="*/ 0 w 2416984"/>
                <a:gd name="connsiteY14-644" fmla="*/ 0 h 802423"/>
                <a:gd name="connsiteX0-645" fmla="*/ 765191 w 3182175"/>
                <a:gd name="connsiteY0-646" fmla="*/ 0 h 774502"/>
                <a:gd name="connsiteX1-647" fmla="*/ 1168022 w 3182175"/>
                <a:gd name="connsiteY1-648" fmla="*/ 0 h 774502"/>
                <a:gd name="connsiteX2-649" fmla="*/ 1168022 w 3182175"/>
                <a:gd name="connsiteY2-650" fmla="*/ 0 h 774502"/>
                <a:gd name="connsiteX3-651" fmla="*/ 1772268 w 3182175"/>
                <a:gd name="connsiteY3-652" fmla="*/ 0 h 774502"/>
                <a:gd name="connsiteX4-653" fmla="*/ 3182175 w 3182175"/>
                <a:gd name="connsiteY4-654" fmla="*/ 0 h 774502"/>
                <a:gd name="connsiteX5-655" fmla="*/ 3182175 w 3182175"/>
                <a:gd name="connsiteY5-656" fmla="*/ 350234 h 774502"/>
                <a:gd name="connsiteX6-657" fmla="*/ 3182175 w 3182175"/>
                <a:gd name="connsiteY6-658" fmla="*/ 600401 h 774502"/>
                <a:gd name="connsiteX7-659" fmla="*/ 2683587 w 3182175"/>
                <a:gd name="connsiteY7-660" fmla="*/ 600402 h 774502"/>
                <a:gd name="connsiteX8-661" fmla="*/ 0 w 3182175"/>
                <a:gd name="connsiteY8-662" fmla="*/ 774502 h 774502"/>
                <a:gd name="connsiteX9-663" fmla="*/ 2056874 w 3182175"/>
                <a:gd name="connsiteY9-664" fmla="*/ 600402 h 774502"/>
                <a:gd name="connsiteX10-665" fmla="*/ 765191 w 3182175"/>
                <a:gd name="connsiteY10-666" fmla="*/ 600401 h 774502"/>
                <a:gd name="connsiteX11-667" fmla="*/ 765191 w 3182175"/>
                <a:gd name="connsiteY11-668" fmla="*/ 500334 h 774502"/>
                <a:gd name="connsiteX12-669" fmla="*/ 765191 w 3182175"/>
                <a:gd name="connsiteY12-670" fmla="*/ 350234 h 774502"/>
                <a:gd name="connsiteX13-671" fmla="*/ 765191 w 3182175"/>
                <a:gd name="connsiteY13-672" fmla="*/ 350234 h 774502"/>
                <a:gd name="connsiteX14-673" fmla="*/ 765191 w 3182175"/>
                <a:gd name="connsiteY14-674" fmla="*/ 0 h 774502"/>
                <a:gd name="connsiteX0-675" fmla="*/ 765191 w 3182175"/>
                <a:gd name="connsiteY0-676" fmla="*/ 0 h 774502"/>
                <a:gd name="connsiteX1-677" fmla="*/ 1168022 w 3182175"/>
                <a:gd name="connsiteY1-678" fmla="*/ 0 h 774502"/>
                <a:gd name="connsiteX2-679" fmla="*/ 1168022 w 3182175"/>
                <a:gd name="connsiteY2-680" fmla="*/ 0 h 774502"/>
                <a:gd name="connsiteX3-681" fmla="*/ 1772268 w 3182175"/>
                <a:gd name="connsiteY3-682" fmla="*/ 0 h 774502"/>
                <a:gd name="connsiteX4-683" fmla="*/ 3182175 w 3182175"/>
                <a:gd name="connsiteY4-684" fmla="*/ 0 h 774502"/>
                <a:gd name="connsiteX5-685" fmla="*/ 3182175 w 3182175"/>
                <a:gd name="connsiteY5-686" fmla="*/ 350234 h 774502"/>
                <a:gd name="connsiteX6-687" fmla="*/ 3182175 w 3182175"/>
                <a:gd name="connsiteY6-688" fmla="*/ 600401 h 774502"/>
                <a:gd name="connsiteX7-689" fmla="*/ 2683587 w 3182175"/>
                <a:gd name="connsiteY7-690" fmla="*/ 600402 h 774502"/>
                <a:gd name="connsiteX8-691" fmla="*/ 0 w 3182175"/>
                <a:gd name="connsiteY8-692" fmla="*/ 774502 h 774502"/>
                <a:gd name="connsiteX9-693" fmla="*/ 1305876 w 3182175"/>
                <a:gd name="connsiteY9-694" fmla="*/ 609709 h 774502"/>
                <a:gd name="connsiteX10-695" fmla="*/ 765191 w 3182175"/>
                <a:gd name="connsiteY10-696" fmla="*/ 600401 h 774502"/>
                <a:gd name="connsiteX11-697" fmla="*/ 765191 w 3182175"/>
                <a:gd name="connsiteY11-698" fmla="*/ 500334 h 774502"/>
                <a:gd name="connsiteX12-699" fmla="*/ 765191 w 3182175"/>
                <a:gd name="connsiteY12-700" fmla="*/ 350234 h 774502"/>
                <a:gd name="connsiteX13-701" fmla="*/ 765191 w 3182175"/>
                <a:gd name="connsiteY13-702" fmla="*/ 350234 h 774502"/>
                <a:gd name="connsiteX14-703" fmla="*/ 765191 w 3182175"/>
                <a:gd name="connsiteY14-704" fmla="*/ 0 h 774502"/>
                <a:gd name="connsiteX0-705" fmla="*/ 765191 w 3182175"/>
                <a:gd name="connsiteY0-706" fmla="*/ 0 h 774502"/>
                <a:gd name="connsiteX1-707" fmla="*/ 1168022 w 3182175"/>
                <a:gd name="connsiteY1-708" fmla="*/ 0 h 774502"/>
                <a:gd name="connsiteX2-709" fmla="*/ 1168022 w 3182175"/>
                <a:gd name="connsiteY2-710" fmla="*/ 0 h 774502"/>
                <a:gd name="connsiteX3-711" fmla="*/ 1772268 w 3182175"/>
                <a:gd name="connsiteY3-712" fmla="*/ 0 h 774502"/>
                <a:gd name="connsiteX4-713" fmla="*/ 3182175 w 3182175"/>
                <a:gd name="connsiteY4-714" fmla="*/ 0 h 774502"/>
                <a:gd name="connsiteX5-715" fmla="*/ 3182175 w 3182175"/>
                <a:gd name="connsiteY5-716" fmla="*/ 350234 h 774502"/>
                <a:gd name="connsiteX6-717" fmla="*/ 3182175 w 3182175"/>
                <a:gd name="connsiteY6-718" fmla="*/ 600401 h 774502"/>
                <a:gd name="connsiteX7-719" fmla="*/ 1634779 w 3182175"/>
                <a:gd name="connsiteY7-720" fmla="*/ 609709 h 774502"/>
                <a:gd name="connsiteX8-721" fmla="*/ 0 w 3182175"/>
                <a:gd name="connsiteY8-722" fmla="*/ 774502 h 774502"/>
                <a:gd name="connsiteX9-723" fmla="*/ 1305876 w 3182175"/>
                <a:gd name="connsiteY9-724" fmla="*/ 609709 h 774502"/>
                <a:gd name="connsiteX10-725" fmla="*/ 765191 w 3182175"/>
                <a:gd name="connsiteY10-726" fmla="*/ 600401 h 774502"/>
                <a:gd name="connsiteX11-727" fmla="*/ 765191 w 3182175"/>
                <a:gd name="connsiteY11-728" fmla="*/ 500334 h 774502"/>
                <a:gd name="connsiteX12-729" fmla="*/ 765191 w 3182175"/>
                <a:gd name="connsiteY12-730" fmla="*/ 350234 h 774502"/>
                <a:gd name="connsiteX13-731" fmla="*/ 765191 w 3182175"/>
                <a:gd name="connsiteY13-732" fmla="*/ 350234 h 774502"/>
                <a:gd name="connsiteX14-733" fmla="*/ 765191 w 3182175"/>
                <a:gd name="connsiteY14-734" fmla="*/ 0 h 774502"/>
                <a:gd name="connsiteX0-735" fmla="*/ 765191 w 3182175"/>
                <a:gd name="connsiteY0-736" fmla="*/ 0 h 774502"/>
                <a:gd name="connsiteX1-737" fmla="*/ 1168022 w 3182175"/>
                <a:gd name="connsiteY1-738" fmla="*/ 0 h 774502"/>
                <a:gd name="connsiteX2-739" fmla="*/ 1168022 w 3182175"/>
                <a:gd name="connsiteY2-740" fmla="*/ 0 h 774502"/>
                <a:gd name="connsiteX3-741" fmla="*/ 1772268 w 3182175"/>
                <a:gd name="connsiteY3-742" fmla="*/ 0 h 774502"/>
                <a:gd name="connsiteX4-743" fmla="*/ 3182175 w 3182175"/>
                <a:gd name="connsiteY4-744" fmla="*/ 0 h 774502"/>
                <a:gd name="connsiteX5-745" fmla="*/ 3182175 w 3182175"/>
                <a:gd name="connsiteY5-746" fmla="*/ 350234 h 774502"/>
                <a:gd name="connsiteX6-747" fmla="*/ 3182175 w 3182175"/>
                <a:gd name="connsiteY6-748" fmla="*/ 600401 h 774502"/>
                <a:gd name="connsiteX7-749" fmla="*/ 1634779 w 3182175"/>
                <a:gd name="connsiteY7-750" fmla="*/ 609709 h 774502"/>
                <a:gd name="connsiteX8-751" fmla="*/ 0 w 3182175"/>
                <a:gd name="connsiteY8-752" fmla="*/ 774502 h 774502"/>
                <a:gd name="connsiteX9-753" fmla="*/ 956273 w 3182175"/>
                <a:gd name="connsiteY9-754" fmla="*/ 609709 h 774502"/>
                <a:gd name="connsiteX10-755" fmla="*/ 765191 w 3182175"/>
                <a:gd name="connsiteY10-756" fmla="*/ 600401 h 774502"/>
                <a:gd name="connsiteX11-757" fmla="*/ 765191 w 3182175"/>
                <a:gd name="connsiteY11-758" fmla="*/ 500334 h 774502"/>
                <a:gd name="connsiteX12-759" fmla="*/ 765191 w 3182175"/>
                <a:gd name="connsiteY12-760" fmla="*/ 350234 h 774502"/>
                <a:gd name="connsiteX13-761" fmla="*/ 765191 w 3182175"/>
                <a:gd name="connsiteY13-762" fmla="*/ 350234 h 774502"/>
                <a:gd name="connsiteX14-763" fmla="*/ 765191 w 3182175"/>
                <a:gd name="connsiteY14-764" fmla="*/ 0 h 774502"/>
                <a:gd name="connsiteX0-765" fmla="*/ 415588 w 2832572"/>
                <a:gd name="connsiteY0-766" fmla="*/ 0 h 802423"/>
                <a:gd name="connsiteX1-767" fmla="*/ 818419 w 2832572"/>
                <a:gd name="connsiteY1-768" fmla="*/ 0 h 802423"/>
                <a:gd name="connsiteX2-769" fmla="*/ 818419 w 2832572"/>
                <a:gd name="connsiteY2-770" fmla="*/ 0 h 802423"/>
                <a:gd name="connsiteX3-771" fmla="*/ 1422665 w 2832572"/>
                <a:gd name="connsiteY3-772" fmla="*/ 0 h 802423"/>
                <a:gd name="connsiteX4-773" fmla="*/ 2832572 w 2832572"/>
                <a:gd name="connsiteY4-774" fmla="*/ 0 h 802423"/>
                <a:gd name="connsiteX5-775" fmla="*/ 2832572 w 2832572"/>
                <a:gd name="connsiteY5-776" fmla="*/ 350234 h 802423"/>
                <a:gd name="connsiteX6-777" fmla="*/ 2832572 w 2832572"/>
                <a:gd name="connsiteY6-778" fmla="*/ 600401 h 802423"/>
                <a:gd name="connsiteX7-779" fmla="*/ 1285176 w 2832572"/>
                <a:gd name="connsiteY7-780" fmla="*/ 609709 h 802423"/>
                <a:gd name="connsiteX8-781" fmla="*/ 0 w 2832572"/>
                <a:gd name="connsiteY8-782" fmla="*/ 802423 h 802423"/>
                <a:gd name="connsiteX9-783" fmla="*/ 606670 w 2832572"/>
                <a:gd name="connsiteY9-784" fmla="*/ 609709 h 802423"/>
                <a:gd name="connsiteX10-785" fmla="*/ 415588 w 2832572"/>
                <a:gd name="connsiteY10-786" fmla="*/ 600401 h 802423"/>
                <a:gd name="connsiteX11-787" fmla="*/ 415588 w 2832572"/>
                <a:gd name="connsiteY11-788" fmla="*/ 500334 h 802423"/>
                <a:gd name="connsiteX12-789" fmla="*/ 415588 w 2832572"/>
                <a:gd name="connsiteY12-790" fmla="*/ 350234 h 802423"/>
                <a:gd name="connsiteX13-791" fmla="*/ 415588 w 2832572"/>
                <a:gd name="connsiteY13-792" fmla="*/ 350234 h 802423"/>
                <a:gd name="connsiteX14-793" fmla="*/ 415588 w 2832572"/>
                <a:gd name="connsiteY14-794" fmla="*/ 0 h 802423"/>
                <a:gd name="connsiteX0-795" fmla="*/ 415588 w 2832572"/>
                <a:gd name="connsiteY0-796" fmla="*/ 0 h 802423"/>
                <a:gd name="connsiteX1-797" fmla="*/ 818419 w 2832572"/>
                <a:gd name="connsiteY1-798" fmla="*/ 0 h 802423"/>
                <a:gd name="connsiteX2-799" fmla="*/ 818419 w 2832572"/>
                <a:gd name="connsiteY2-800" fmla="*/ 0 h 802423"/>
                <a:gd name="connsiteX3-801" fmla="*/ 1422665 w 2832572"/>
                <a:gd name="connsiteY3-802" fmla="*/ 0 h 802423"/>
                <a:gd name="connsiteX4-803" fmla="*/ 2832572 w 2832572"/>
                <a:gd name="connsiteY4-804" fmla="*/ 0 h 802423"/>
                <a:gd name="connsiteX5-805" fmla="*/ 2832572 w 2832572"/>
                <a:gd name="connsiteY5-806" fmla="*/ 350234 h 802423"/>
                <a:gd name="connsiteX6-807" fmla="*/ 2832572 w 2832572"/>
                <a:gd name="connsiteY6-808" fmla="*/ 600401 h 802423"/>
                <a:gd name="connsiteX7-809" fmla="*/ 1285176 w 2832572"/>
                <a:gd name="connsiteY7-810" fmla="*/ 609709 h 802423"/>
                <a:gd name="connsiteX8-811" fmla="*/ 0 w 2832572"/>
                <a:gd name="connsiteY8-812" fmla="*/ 802423 h 802423"/>
                <a:gd name="connsiteX9-813" fmla="*/ 645515 w 2832572"/>
                <a:gd name="connsiteY9-814" fmla="*/ 609710 h 802423"/>
                <a:gd name="connsiteX10-815" fmla="*/ 415588 w 2832572"/>
                <a:gd name="connsiteY10-816" fmla="*/ 600401 h 802423"/>
                <a:gd name="connsiteX11-817" fmla="*/ 415588 w 2832572"/>
                <a:gd name="connsiteY11-818" fmla="*/ 500334 h 802423"/>
                <a:gd name="connsiteX12-819" fmla="*/ 415588 w 2832572"/>
                <a:gd name="connsiteY12-820" fmla="*/ 350234 h 802423"/>
                <a:gd name="connsiteX13-821" fmla="*/ 415588 w 2832572"/>
                <a:gd name="connsiteY13-822" fmla="*/ 350234 h 802423"/>
                <a:gd name="connsiteX14-823" fmla="*/ 415588 w 2832572"/>
                <a:gd name="connsiteY14-824" fmla="*/ 0 h 802423"/>
                <a:gd name="connsiteX0-825" fmla="*/ 415588 w 2832572"/>
                <a:gd name="connsiteY0-826" fmla="*/ 0 h 802423"/>
                <a:gd name="connsiteX1-827" fmla="*/ 818419 w 2832572"/>
                <a:gd name="connsiteY1-828" fmla="*/ 0 h 802423"/>
                <a:gd name="connsiteX2-829" fmla="*/ 818419 w 2832572"/>
                <a:gd name="connsiteY2-830" fmla="*/ 0 h 802423"/>
                <a:gd name="connsiteX3-831" fmla="*/ 1422665 w 2832572"/>
                <a:gd name="connsiteY3-832" fmla="*/ 0 h 802423"/>
                <a:gd name="connsiteX4-833" fmla="*/ 2832572 w 2832572"/>
                <a:gd name="connsiteY4-834" fmla="*/ 0 h 802423"/>
                <a:gd name="connsiteX5-835" fmla="*/ 2832572 w 2832572"/>
                <a:gd name="connsiteY5-836" fmla="*/ 350234 h 802423"/>
                <a:gd name="connsiteX6-837" fmla="*/ 2832572 w 2832572"/>
                <a:gd name="connsiteY6-838" fmla="*/ 600401 h 802423"/>
                <a:gd name="connsiteX7-839" fmla="*/ 1259279 w 2832572"/>
                <a:gd name="connsiteY7-840" fmla="*/ 600403 h 802423"/>
                <a:gd name="connsiteX8-841" fmla="*/ 0 w 2832572"/>
                <a:gd name="connsiteY8-842" fmla="*/ 802423 h 802423"/>
                <a:gd name="connsiteX9-843" fmla="*/ 645515 w 2832572"/>
                <a:gd name="connsiteY9-844" fmla="*/ 609710 h 802423"/>
                <a:gd name="connsiteX10-845" fmla="*/ 415588 w 2832572"/>
                <a:gd name="connsiteY10-846" fmla="*/ 600401 h 802423"/>
                <a:gd name="connsiteX11-847" fmla="*/ 415588 w 2832572"/>
                <a:gd name="connsiteY11-848" fmla="*/ 500334 h 802423"/>
                <a:gd name="connsiteX12-849" fmla="*/ 415588 w 2832572"/>
                <a:gd name="connsiteY12-850" fmla="*/ 350234 h 802423"/>
                <a:gd name="connsiteX13-851" fmla="*/ 415588 w 2832572"/>
                <a:gd name="connsiteY13-852" fmla="*/ 350234 h 802423"/>
                <a:gd name="connsiteX14-853" fmla="*/ 415588 w 2832572"/>
                <a:gd name="connsiteY14-854" fmla="*/ 0 h 802423"/>
                <a:gd name="connsiteX0-855" fmla="*/ 0 w 2416984"/>
                <a:gd name="connsiteY0-856" fmla="*/ 0 h 755888"/>
                <a:gd name="connsiteX1-857" fmla="*/ 402831 w 2416984"/>
                <a:gd name="connsiteY1-858" fmla="*/ 0 h 755888"/>
                <a:gd name="connsiteX2-859" fmla="*/ 402831 w 2416984"/>
                <a:gd name="connsiteY2-860" fmla="*/ 0 h 755888"/>
                <a:gd name="connsiteX3-861" fmla="*/ 1007077 w 2416984"/>
                <a:gd name="connsiteY3-862" fmla="*/ 0 h 755888"/>
                <a:gd name="connsiteX4-863" fmla="*/ 2416984 w 2416984"/>
                <a:gd name="connsiteY4-864" fmla="*/ 0 h 755888"/>
                <a:gd name="connsiteX5-865" fmla="*/ 2416984 w 2416984"/>
                <a:gd name="connsiteY5-866" fmla="*/ 350234 h 755888"/>
                <a:gd name="connsiteX6-867" fmla="*/ 2416984 w 2416984"/>
                <a:gd name="connsiteY6-868" fmla="*/ 600401 h 755888"/>
                <a:gd name="connsiteX7-869" fmla="*/ 843691 w 2416984"/>
                <a:gd name="connsiteY7-870" fmla="*/ 600403 h 755888"/>
                <a:gd name="connsiteX8-871" fmla="*/ 167084 w 2416984"/>
                <a:gd name="connsiteY8-872" fmla="*/ 755888 h 755888"/>
                <a:gd name="connsiteX9-873" fmla="*/ 229927 w 2416984"/>
                <a:gd name="connsiteY9-874" fmla="*/ 609710 h 755888"/>
                <a:gd name="connsiteX10-875" fmla="*/ 0 w 2416984"/>
                <a:gd name="connsiteY10-876" fmla="*/ 600401 h 755888"/>
                <a:gd name="connsiteX11-877" fmla="*/ 0 w 2416984"/>
                <a:gd name="connsiteY11-878" fmla="*/ 500334 h 755888"/>
                <a:gd name="connsiteX12-879" fmla="*/ 0 w 2416984"/>
                <a:gd name="connsiteY12-880" fmla="*/ 350234 h 755888"/>
                <a:gd name="connsiteX13-881" fmla="*/ 0 w 2416984"/>
                <a:gd name="connsiteY13-882" fmla="*/ 350234 h 755888"/>
                <a:gd name="connsiteX14-883" fmla="*/ 0 w 2416984"/>
                <a:gd name="connsiteY14-884" fmla="*/ 0 h 755888"/>
                <a:gd name="connsiteX0-885" fmla="*/ 0 w 2416984"/>
                <a:gd name="connsiteY0-886" fmla="*/ 0 h 755888"/>
                <a:gd name="connsiteX1-887" fmla="*/ 402831 w 2416984"/>
                <a:gd name="connsiteY1-888" fmla="*/ 0 h 755888"/>
                <a:gd name="connsiteX2-889" fmla="*/ 402831 w 2416984"/>
                <a:gd name="connsiteY2-890" fmla="*/ 0 h 755888"/>
                <a:gd name="connsiteX3-891" fmla="*/ 1007077 w 2416984"/>
                <a:gd name="connsiteY3-892" fmla="*/ 0 h 755888"/>
                <a:gd name="connsiteX4-893" fmla="*/ 2416984 w 2416984"/>
                <a:gd name="connsiteY4-894" fmla="*/ 0 h 755888"/>
                <a:gd name="connsiteX5-895" fmla="*/ 2416984 w 2416984"/>
                <a:gd name="connsiteY5-896" fmla="*/ 350234 h 755888"/>
                <a:gd name="connsiteX6-897" fmla="*/ 2416984 w 2416984"/>
                <a:gd name="connsiteY6-898" fmla="*/ 600401 h 755888"/>
                <a:gd name="connsiteX7-899" fmla="*/ 843691 w 2416984"/>
                <a:gd name="connsiteY7-900" fmla="*/ 600403 h 755888"/>
                <a:gd name="connsiteX8-901" fmla="*/ 167084 w 2416984"/>
                <a:gd name="connsiteY8-902" fmla="*/ 755888 h 755888"/>
                <a:gd name="connsiteX9-903" fmla="*/ 320564 w 2416984"/>
                <a:gd name="connsiteY9-904" fmla="*/ 591096 h 755888"/>
                <a:gd name="connsiteX10-905" fmla="*/ 0 w 2416984"/>
                <a:gd name="connsiteY10-906" fmla="*/ 600401 h 755888"/>
                <a:gd name="connsiteX11-907" fmla="*/ 0 w 2416984"/>
                <a:gd name="connsiteY11-908" fmla="*/ 500334 h 755888"/>
                <a:gd name="connsiteX12-909" fmla="*/ 0 w 2416984"/>
                <a:gd name="connsiteY12-910" fmla="*/ 350234 h 755888"/>
                <a:gd name="connsiteX13-911" fmla="*/ 0 w 2416984"/>
                <a:gd name="connsiteY13-912" fmla="*/ 350234 h 755888"/>
                <a:gd name="connsiteX14-913" fmla="*/ 0 w 2416984"/>
                <a:gd name="connsiteY14-914" fmla="*/ 0 h 755888"/>
                <a:gd name="connsiteX0-915" fmla="*/ 0 w 2416984"/>
                <a:gd name="connsiteY0-916" fmla="*/ 0 h 755888"/>
                <a:gd name="connsiteX1-917" fmla="*/ 402831 w 2416984"/>
                <a:gd name="connsiteY1-918" fmla="*/ 0 h 755888"/>
                <a:gd name="connsiteX2-919" fmla="*/ 402831 w 2416984"/>
                <a:gd name="connsiteY2-920" fmla="*/ 0 h 755888"/>
                <a:gd name="connsiteX3-921" fmla="*/ 1007077 w 2416984"/>
                <a:gd name="connsiteY3-922" fmla="*/ 0 h 755888"/>
                <a:gd name="connsiteX4-923" fmla="*/ 2416984 w 2416984"/>
                <a:gd name="connsiteY4-924" fmla="*/ 0 h 755888"/>
                <a:gd name="connsiteX5-925" fmla="*/ 2416984 w 2416984"/>
                <a:gd name="connsiteY5-926" fmla="*/ 350234 h 755888"/>
                <a:gd name="connsiteX6-927" fmla="*/ 2416984 w 2416984"/>
                <a:gd name="connsiteY6-928" fmla="*/ 600401 h 755888"/>
                <a:gd name="connsiteX7-929" fmla="*/ 843691 w 2416984"/>
                <a:gd name="connsiteY7-930" fmla="*/ 600403 h 755888"/>
                <a:gd name="connsiteX8-931" fmla="*/ 167084 w 2416984"/>
                <a:gd name="connsiteY8-932" fmla="*/ 755888 h 755888"/>
                <a:gd name="connsiteX9-933" fmla="*/ 320564 w 2416984"/>
                <a:gd name="connsiteY9-934" fmla="*/ 595581 h 755888"/>
                <a:gd name="connsiteX10-935" fmla="*/ 0 w 2416984"/>
                <a:gd name="connsiteY10-936" fmla="*/ 600401 h 755888"/>
                <a:gd name="connsiteX11-937" fmla="*/ 0 w 2416984"/>
                <a:gd name="connsiteY11-938" fmla="*/ 500334 h 755888"/>
                <a:gd name="connsiteX12-939" fmla="*/ 0 w 2416984"/>
                <a:gd name="connsiteY12-940" fmla="*/ 350234 h 755888"/>
                <a:gd name="connsiteX13-941" fmla="*/ 0 w 2416984"/>
                <a:gd name="connsiteY13-942" fmla="*/ 350234 h 755888"/>
                <a:gd name="connsiteX14-943" fmla="*/ 0 w 2416984"/>
                <a:gd name="connsiteY14-944" fmla="*/ 0 h 7558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2416984" h="755888">
                  <a:moveTo>
                    <a:pt x="0" y="0"/>
                  </a:moveTo>
                  <a:lnTo>
                    <a:pt x="402831" y="0"/>
                  </a:lnTo>
                  <a:lnTo>
                    <a:pt x="402831" y="0"/>
                  </a:lnTo>
                  <a:lnTo>
                    <a:pt x="1007077" y="0"/>
                  </a:lnTo>
                  <a:lnTo>
                    <a:pt x="2416984" y="0"/>
                  </a:lnTo>
                  <a:lnTo>
                    <a:pt x="2416984" y="350234"/>
                  </a:lnTo>
                  <a:lnTo>
                    <a:pt x="2416984" y="600401"/>
                  </a:lnTo>
                  <a:lnTo>
                    <a:pt x="843691" y="600403"/>
                  </a:lnTo>
                  <a:lnTo>
                    <a:pt x="167084" y="755888"/>
                  </a:lnTo>
                  <a:lnTo>
                    <a:pt x="320564" y="595581"/>
                  </a:lnTo>
                  <a:lnTo>
                    <a:pt x="0" y="600401"/>
                  </a:lnTo>
                  <a:lnTo>
                    <a:pt x="0" y="500334"/>
                  </a:lnTo>
                  <a:lnTo>
                    <a:pt x="0" y="350234"/>
                  </a:lnTo>
                  <a:lnTo>
                    <a:pt x="0" y="350234"/>
                  </a:lnTo>
                  <a:lnTo>
                    <a:pt x="0" y="0"/>
                  </a:lnTo>
                  <a:close/>
                </a:path>
              </a:pathLst>
            </a:custGeom>
            <a:solidFill>
              <a:srgbClr val="E11B22"/>
            </a:solidFill>
            <a:ln w="12700">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357" name="矩形 23"/>
            <p:cNvSpPr/>
            <p:nvPr/>
          </p:nvSpPr>
          <p:spPr>
            <a:xfrm>
              <a:off x="7046688" y="3857206"/>
              <a:ext cx="1457486" cy="482360"/>
            </a:xfrm>
            <a:prstGeom prst="rect">
              <a:avLst/>
            </a:prstGeom>
            <a:noFill/>
            <a:ln w="9525">
              <a:noFill/>
            </a:ln>
          </p:spPr>
          <p:txBody>
            <a:bodyPr>
              <a:spAutoFit/>
            </a:bodyPr>
            <a:lstStyle/>
            <a:p>
              <a:pPr eaLnBrk="1" latinLnBrk="1" hangingPunct="1"/>
              <a:r>
                <a:rPr lang="zh-CN" altLang="en-US" sz="1200" b="1" dirty="0">
                  <a:solidFill>
                    <a:schemeClr val="bg1"/>
                  </a:solidFill>
                  <a:latin typeface="微软雅黑" panose="020B0503020204020204" pitchFamily="34" charset="-122"/>
                  <a:ea typeface="微软雅黑" panose="020B0503020204020204" pitchFamily="34" charset="-122"/>
                </a:rPr>
                <a:t>中东</a:t>
              </a:r>
              <a:endParaRPr lang="en-US" altLang="zh-CN" sz="1200" b="1" dirty="0">
                <a:solidFill>
                  <a:schemeClr val="bg1"/>
                </a:solidFill>
                <a:latin typeface="微软雅黑" panose="020B0503020204020204" pitchFamily="34" charset="-122"/>
                <a:ea typeface="微软雅黑" panose="020B0503020204020204" pitchFamily="34" charset="-122"/>
              </a:endParaRPr>
            </a:p>
            <a:p>
              <a:pPr eaLnBrk="1" latinLnBrk="1" hangingPunct="1">
                <a:lnSpc>
                  <a:spcPts val="1600"/>
                </a:lnSpc>
              </a:pPr>
              <a:r>
                <a:rPr lang="zh-CN" altLang="en-US" sz="900" dirty="0">
                  <a:solidFill>
                    <a:schemeClr val="bg1"/>
                  </a:solidFill>
                  <a:latin typeface="微软雅黑" panose="020B0503020204020204" pitchFamily="34" charset="-122"/>
                  <a:ea typeface="微软雅黑" panose="020B0503020204020204" pitchFamily="34" charset="-122"/>
                </a:rPr>
                <a:t>科威特亚奥理事会总部</a:t>
              </a:r>
              <a:endParaRPr lang="en-US" altLang="zh-CN" sz="900" dirty="0">
                <a:solidFill>
                  <a:schemeClr val="bg1"/>
                </a:solidFill>
                <a:latin typeface="微软雅黑" panose="020B0503020204020204" pitchFamily="34" charset="-122"/>
                <a:ea typeface="微软雅黑" panose="020B0503020204020204" pitchFamily="34" charset="-122"/>
              </a:endParaRPr>
            </a:p>
          </p:txBody>
        </p:sp>
        <p:pic>
          <p:nvPicPr>
            <p:cNvPr id="14358" name="图片 66" descr="P4.tif"/>
            <p:cNvPicPr>
              <a:picLocks noChangeAspect="1"/>
            </p:cNvPicPr>
            <p:nvPr/>
          </p:nvPicPr>
          <p:blipFill>
            <a:blip r:embed="rId5" cstate="screen"/>
            <a:srcRect/>
            <a:stretch>
              <a:fillRect/>
            </a:stretch>
          </p:blipFill>
          <p:spPr>
            <a:xfrm>
              <a:off x="7082292" y="4296621"/>
              <a:ext cx="1422386" cy="888218"/>
            </a:xfrm>
            <a:prstGeom prst="rect">
              <a:avLst/>
            </a:prstGeom>
            <a:noFill/>
            <a:ln w="9525">
              <a:noFill/>
            </a:ln>
          </p:spPr>
        </p:pic>
      </p:grpSp>
      <p:grpSp>
        <p:nvGrpSpPr>
          <p:cNvPr id="8" name="组合 2"/>
          <p:cNvGrpSpPr/>
          <p:nvPr/>
        </p:nvGrpSpPr>
        <p:grpSpPr>
          <a:xfrm>
            <a:off x="3616325" y="3375025"/>
            <a:ext cx="1392238" cy="1276350"/>
            <a:chOff x="3615719" y="3375289"/>
            <a:chExt cx="1392732" cy="1276469"/>
          </a:xfrm>
        </p:grpSpPr>
        <p:sp>
          <p:nvSpPr>
            <p:cNvPr id="14" name="矩形标注 9"/>
            <p:cNvSpPr/>
            <p:nvPr/>
          </p:nvSpPr>
          <p:spPr>
            <a:xfrm>
              <a:off x="3615719" y="3961132"/>
              <a:ext cx="1380027" cy="690626"/>
            </a:xfrm>
            <a:custGeom>
              <a:avLst/>
              <a:gdLst>
                <a:gd name="connsiteX0" fmla="*/ 0 w 2416984"/>
                <a:gd name="connsiteY0" fmla="*/ 0 h 600401"/>
                <a:gd name="connsiteX1" fmla="*/ 402831 w 2416984"/>
                <a:gd name="connsiteY1" fmla="*/ 0 h 600401"/>
                <a:gd name="connsiteX2" fmla="*/ 402831 w 2416984"/>
                <a:gd name="connsiteY2" fmla="*/ 0 h 600401"/>
                <a:gd name="connsiteX3" fmla="*/ 1007077 w 2416984"/>
                <a:gd name="connsiteY3" fmla="*/ 0 h 600401"/>
                <a:gd name="connsiteX4" fmla="*/ 2416984 w 2416984"/>
                <a:gd name="connsiteY4" fmla="*/ 0 h 600401"/>
                <a:gd name="connsiteX5" fmla="*/ 2416984 w 2416984"/>
                <a:gd name="connsiteY5" fmla="*/ 350234 h 600401"/>
                <a:gd name="connsiteX6" fmla="*/ 2416984 w 2416984"/>
                <a:gd name="connsiteY6" fmla="*/ 350234 h 600401"/>
                <a:gd name="connsiteX7" fmla="*/ 2416984 w 2416984"/>
                <a:gd name="connsiteY7" fmla="*/ 500334 h 600401"/>
                <a:gd name="connsiteX8" fmla="*/ 2416984 w 2416984"/>
                <a:gd name="connsiteY8" fmla="*/ 600401 h 600401"/>
                <a:gd name="connsiteX9" fmla="*/ 1007077 w 2416984"/>
                <a:gd name="connsiteY9" fmla="*/ 600401 h 600401"/>
                <a:gd name="connsiteX10" fmla="*/ 245976 w 2416984"/>
                <a:gd name="connsiteY10" fmla="*/ 827034 h 600401"/>
                <a:gd name="connsiteX11" fmla="*/ 402831 w 2416984"/>
                <a:gd name="connsiteY11" fmla="*/ 600401 h 600401"/>
                <a:gd name="connsiteX12" fmla="*/ 0 w 2416984"/>
                <a:gd name="connsiteY12" fmla="*/ 600401 h 600401"/>
                <a:gd name="connsiteX13" fmla="*/ 0 w 2416984"/>
                <a:gd name="connsiteY13" fmla="*/ 500334 h 600401"/>
                <a:gd name="connsiteX14" fmla="*/ 0 w 2416984"/>
                <a:gd name="connsiteY14" fmla="*/ 350234 h 600401"/>
                <a:gd name="connsiteX15" fmla="*/ 0 w 2416984"/>
                <a:gd name="connsiteY15" fmla="*/ 350234 h 600401"/>
                <a:gd name="connsiteX16" fmla="*/ 0 w 2416984"/>
                <a:gd name="connsiteY16" fmla="*/ 0 h 600401"/>
                <a:gd name="connsiteX0-1" fmla="*/ 0 w 2416984"/>
                <a:gd name="connsiteY0-2" fmla="*/ 0 h 827034"/>
                <a:gd name="connsiteX1-3" fmla="*/ 402831 w 2416984"/>
                <a:gd name="connsiteY1-4" fmla="*/ 0 h 827034"/>
                <a:gd name="connsiteX2-5" fmla="*/ 402831 w 2416984"/>
                <a:gd name="connsiteY2-6" fmla="*/ 0 h 827034"/>
                <a:gd name="connsiteX3-7" fmla="*/ 1007077 w 2416984"/>
                <a:gd name="connsiteY3-8" fmla="*/ 0 h 827034"/>
                <a:gd name="connsiteX4-9" fmla="*/ 2416984 w 2416984"/>
                <a:gd name="connsiteY4-10" fmla="*/ 0 h 827034"/>
                <a:gd name="connsiteX5-11" fmla="*/ 2416984 w 2416984"/>
                <a:gd name="connsiteY5-12" fmla="*/ 350234 h 827034"/>
                <a:gd name="connsiteX6-13" fmla="*/ 2416984 w 2416984"/>
                <a:gd name="connsiteY6-14" fmla="*/ 350234 h 827034"/>
                <a:gd name="connsiteX7-15" fmla="*/ 2416984 w 2416984"/>
                <a:gd name="connsiteY7-16" fmla="*/ 500334 h 827034"/>
                <a:gd name="connsiteX8-17" fmla="*/ 2416984 w 2416984"/>
                <a:gd name="connsiteY8-18" fmla="*/ 600401 h 827034"/>
                <a:gd name="connsiteX9-19" fmla="*/ 689025 w 2416984"/>
                <a:gd name="connsiteY9-20" fmla="*/ 600401 h 827034"/>
                <a:gd name="connsiteX10-21" fmla="*/ 245976 w 2416984"/>
                <a:gd name="connsiteY10-22" fmla="*/ 827034 h 827034"/>
                <a:gd name="connsiteX11-23" fmla="*/ 402831 w 2416984"/>
                <a:gd name="connsiteY11-24" fmla="*/ 600401 h 827034"/>
                <a:gd name="connsiteX12-25" fmla="*/ 0 w 2416984"/>
                <a:gd name="connsiteY12-26" fmla="*/ 600401 h 827034"/>
                <a:gd name="connsiteX13-27" fmla="*/ 0 w 2416984"/>
                <a:gd name="connsiteY13-28" fmla="*/ 500334 h 827034"/>
                <a:gd name="connsiteX14-29" fmla="*/ 0 w 2416984"/>
                <a:gd name="connsiteY14-30" fmla="*/ 350234 h 827034"/>
                <a:gd name="connsiteX15-31" fmla="*/ 0 w 2416984"/>
                <a:gd name="connsiteY15-32" fmla="*/ 350234 h 827034"/>
                <a:gd name="connsiteX16-33" fmla="*/ 0 w 2416984"/>
                <a:gd name="connsiteY16-34" fmla="*/ 0 h 827034"/>
                <a:gd name="connsiteX0-35" fmla="*/ 0 w 2416984"/>
                <a:gd name="connsiteY0-36" fmla="*/ 0 h 827034"/>
                <a:gd name="connsiteX1-37" fmla="*/ 402831 w 2416984"/>
                <a:gd name="connsiteY1-38" fmla="*/ 0 h 827034"/>
                <a:gd name="connsiteX2-39" fmla="*/ 402831 w 2416984"/>
                <a:gd name="connsiteY2-40" fmla="*/ 0 h 827034"/>
                <a:gd name="connsiteX3-41" fmla="*/ 1007077 w 2416984"/>
                <a:gd name="connsiteY3-42" fmla="*/ 0 h 827034"/>
                <a:gd name="connsiteX4-43" fmla="*/ 2416984 w 2416984"/>
                <a:gd name="connsiteY4-44" fmla="*/ 0 h 827034"/>
                <a:gd name="connsiteX5-45" fmla="*/ 2416984 w 2416984"/>
                <a:gd name="connsiteY5-46" fmla="*/ 350234 h 827034"/>
                <a:gd name="connsiteX6-47" fmla="*/ 2416984 w 2416984"/>
                <a:gd name="connsiteY6-48" fmla="*/ 350234 h 827034"/>
                <a:gd name="connsiteX7-49" fmla="*/ 2416984 w 2416984"/>
                <a:gd name="connsiteY7-50" fmla="*/ 500334 h 827034"/>
                <a:gd name="connsiteX8-51" fmla="*/ 2416984 w 2416984"/>
                <a:gd name="connsiteY8-52" fmla="*/ 600401 h 827034"/>
                <a:gd name="connsiteX9-53" fmla="*/ 689025 w 2416984"/>
                <a:gd name="connsiteY9-54" fmla="*/ 600401 h 827034"/>
                <a:gd name="connsiteX10-55" fmla="*/ 245976 w 2416984"/>
                <a:gd name="connsiteY10-56" fmla="*/ 827034 h 827034"/>
                <a:gd name="connsiteX11-57" fmla="*/ 347171 w 2416984"/>
                <a:gd name="connsiteY11-58" fmla="*/ 600401 h 827034"/>
                <a:gd name="connsiteX12-59" fmla="*/ 0 w 2416984"/>
                <a:gd name="connsiteY12-60" fmla="*/ 600401 h 827034"/>
                <a:gd name="connsiteX13-61" fmla="*/ 0 w 2416984"/>
                <a:gd name="connsiteY13-62" fmla="*/ 500334 h 827034"/>
                <a:gd name="connsiteX14-63" fmla="*/ 0 w 2416984"/>
                <a:gd name="connsiteY14-64" fmla="*/ 350234 h 827034"/>
                <a:gd name="connsiteX15-65" fmla="*/ 0 w 2416984"/>
                <a:gd name="connsiteY15-66" fmla="*/ 350234 h 827034"/>
                <a:gd name="connsiteX16-67" fmla="*/ 0 w 2416984"/>
                <a:gd name="connsiteY16-68" fmla="*/ 0 h 827034"/>
                <a:gd name="connsiteX0-69" fmla="*/ 0 w 2416984"/>
                <a:gd name="connsiteY0-70" fmla="*/ 0 h 834985"/>
                <a:gd name="connsiteX1-71" fmla="*/ 402831 w 2416984"/>
                <a:gd name="connsiteY1-72" fmla="*/ 0 h 834985"/>
                <a:gd name="connsiteX2-73" fmla="*/ 402831 w 2416984"/>
                <a:gd name="connsiteY2-74" fmla="*/ 0 h 834985"/>
                <a:gd name="connsiteX3-75" fmla="*/ 1007077 w 2416984"/>
                <a:gd name="connsiteY3-76" fmla="*/ 0 h 834985"/>
                <a:gd name="connsiteX4-77" fmla="*/ 2416984 w 2416984"/>
                <a:gd name="connsiteY4-78" fmla="*/ 0 h 834985"/>
                <a:gd name="connsiteX5-79" fmla="*/ 2416984 w 2416984"/>
                <a:gd name="connsiteY5-80" fmla="*/ 350234 h 834985"/>
                <a:gd name="connsiteX6-81" fmla="*/ 2416984 w 2416984"/>
                <a:gd name="connsiteY6-82" fmla="*/ 350234 h 834985"/>
                <a:gd name="connsiteX7-83" fmla="*/ 2416984 w 2416984"/>
                <a:gd name="connsiteY7-84" fmla="*/ 500334 h 834985"/>
                <a:gd name="connsiteX8-85" fmla="*/ 2416984 w 2416984"/>
                <a:gd name="connsiteY8-86" fmla="*/ 600401 h 834985"/>
                <a:gd name="connsiteX9-87" fmla="*/ 689025 w 2416984"/>
                <a:gd name="connsiteY9-88" fmla="*/ 600401 h 834985"/>
                <a:gd name="connsiteX10-89" fmla="*/ 794616 w 2416984"/>
                <a:gd name="connsiteY10-90" fmla="*/ 834985 h 834985"/>
                <a:gd name="connsiteX11-91" fmla="*/ 347171 w 2416984"/>
                <a:gd name="connsiteY11-92" fmla="*/ 600401 h 834985"/>
                <a:gd name="connsiteX12-93" fmla="*/ 0 w 2416984"/>
                <a:gd name="connsiteY12-94" fmla="*/ 600401 h 834985"/>
                <a:gd name="connsiteX13-95" fmla="*/ 0 w 2416984"/>
                <a:gd name="connsiteY13-96" fmla="*/ 500334 h 834985"/>
                <a:gd name="connsiteX14-97" fmla="*/ 0 w 2416984"/>
                <a:gd name="connsiteY14-98" fmla="*/ 350234 h 834985"/>
                <a:gd name="connsiteX15-99" fmla="*/ 0 w 2416984"/>
                <a:gd name="connsiteY15-100" fmla="*/ 350234 h 834985"/>
                <a:gd name="connsiteX16-101" fmla="*/ 0 w 2416984"/>
                <a:gd name="connsiteY16-102" fmla="*/ 0 h 834985"/>
                <a:gd name="connsiteX0-103" fmla="*/ 0 w 2416984"/>
                <a:gd name="connsiteY0-104" fmla="*/ 0 h 834985"/>
                <a:gd name="connsiteX1-105" fmla="*/ 402831 w 2416984"/>
                <a:gd name="connsiteY1-106" fmla="*/ 0 h 834985"/>
                <a:gd name="connsiteX2-107" fmla="*/ 402831 w 2416984"/>
                <a:gd name="connsiteY2-108" fmla="*/ 0 h 834985"/>
                <a:gd name="connsiteX3-109" fmla="*/ 1007077 w 2416984"/>
                <a:gd name="connsiteY3-110" fmla="*/ 0 h 834985"/>
                <a:gd name="connsiteX4-111" fmla="*/ 2416984 w 2416984"/>
                <a:gd name="connsiteY4-112" fmla="*/ 0 h 834985"/>
                <a:gd name="connsiteX5-113" fmla="*/ 2416984 w 2416984"/>
                <a:gd name="connsiteY5-114" fmla="*/ 350234 h 834985"/>
                <a:gd name="connsiteX6-115" fmla="*/ 2416984 w 2416984"/>
                <a:gd name="connsiteY6-116" fmla="*/ 350234 h 834985"/>
                <a:gd name="connsiteX7-117" fmla="*/ 2416984 w 2416984"/>
                <a:gd name="connsiteY7-118" fmla="*/ 600401 h 834985"/>
                <a:gd name="connsiteX8-119" fmla="*/ 689025 w 2416984"/>
                <a:gd name="connsiteY8-120" fmla="*/ 600401 h 834985"/>
                <a:gd name="connsiteX9-121" fmla="*/ 794616 w 2416984"/>
                <a:gd name="connsiteY9-122" fmla="*/ 834985 h 834985"/>
                <a:gd name="connsiteX10-123" fmla="*/ 347171 w 2416984"/>
                <a:gd name="connsiteY10-124" fmla="*/ 600401 h 834985"/>
                <a:gd name="connsiteX11-125" fmla="*/ 0 w 2416984"/>
                <a:gd name="connsiteY11-126" fmla="*/ 600401 h 834985"/>
                <a:gd name="connsiteX12-127" fmla="*/ 0 w 2416984"/>
                <a:gd name="connsiteY12-128" fmla="*/ 500334 h 834985"/>
                <a:gd name="connsiteX13-129" fmla="*/ 0 w 2416984"/>
                <a:gd name="connsiteY13-130" fmla="*/ 350234 h 834985"/>
                <a:gd name="connsiteX14-131" fmla="*/ 0 w 2416984"/>
                <a:gd name="connsiteY14-132" fmla="*/ 350234 h 834985"/>
                <a:gd name="connsiteX15-133" fmla="*/ 0 w 2416984"/>
                <a:gd name="connsiteY15-134" fmla="*/ 0 h 834985"/>
                <a:gd name="connsiteX0-135" fmla="*/ 0 w 2416984"/>
                <a:gd name="connsiteY0-136" fmla="*/ 0 h 834985"/>
                <a:gd name="connsiteX1-137" fmla="*/ 402831 w 2416984"/>
                <a:gd name="connsiteY1-138" fmla="*/ 0 h 834985"/>
                <a:gd name="connsiteX2-139" fmla="*/ 402831 w 2416984"/>
                <a:gd name="connsiteY2-140" fmla="*/ 0 h 834985"/>
                <a:gd name="connsiteX3-141" fmla="*/ 1007077 w 2416984"/>
                <a:gd name="connsiteY3-142" fmla="*/ 0 h 834985"/>
                <a:gd name="connsiteX4-143" fmla="*/ 2416984 w 2416984"/>
                <a:gd name="connsiteY4-144" fmla="*/ 0 h 834985"/>
                <a:gd name="connsiteX5-145" fmla="*/ 2416984 w 2416984"/>
                <a:gd name="connsiteY5-146" fmla="*/ 350234 h 834985"/>
                <a:gd name="connsiteX6-147" fmla="*/ 2416984 w 2416984"/>
                <a:gd name="connsiteY6-148" fmla="*/ 600401 h 834985"/>
                <a:gd name="connsiteX7-149" fmla="*/ 689025 w 2416984"/>
                <a:gd name="connsiteY7-150" fmla="*/ 600401 h 834985"/>
                <a:gd name="connsiteX8-151" fmla="*/ 794616 w 2416984"/>
                <a:gd name="connsiteY8-152" fmla="*/ 834985 h 834985"/>
                <a:gd name="connsiteX9-153" fmla="*/ 347171 w 2416984"/>
                <a:gd name="connsiteY9-154" fmla="*/ 600401 h 834985"/>
                <a:gd name="connsiteX10-155" fmla="*/ 0 w 2416984"/>
                <a:gd name="connsiteY10-156" fmla="*/ 600401 h 834985"/>
                <a:gd name="connsiteX11-157" fmla="*/ 0 w 2416984"/>
                <a:gd name="connsiteY11-158" fmla="*/ 500334 h 834985"/>
                <a:gd name="connsiteX12-159" fmla="*/ 0 w 2416984"/>
                <a:gd name="connsiteY12-160" fmla="*/ 350234 h 834985"/>
                <a:gd name="connsiteX13-161" fmla="*/ 0 w 2416984"/>
                <a:gd name="connsiteY13-162" fmla="*/ 350234 h 834985"/>
                <a:gd name="connsiteX14-163" fmla="*/ 0 w 2416984"/>
                <a:gd name="connsiteY14-164" fmla="*/ 0 h 834985"/>
                <a:gd name="connsiteX0-165" fmla="*/ 0 w 2416984"/>
                <a:gd name="connsiteY0-166" fmla="*/ 0 h 803180"/>
                <a:gd name="connsiteX1-167" fmla="*/ 402831 w 2416984"/>
                <a:gd name="connsiteY1-168" fmla="*/ 0 h 803180"/>
                <a:gd name="connsiteX2-169" fmla="*/ 402831 w 2416984"/>
                <a:gd name="connsiteY2-170" fmla="*/ 0 h 803180"/>
                <a:gd name="connsiteX3-171" fmla="*/ 1007077 w 2416984"/>
                <a:gd name="connsiteY3-172" fmla="*/ 0 h 803180"/>
                <a:gd name="connsiteX4-173" fmla="*/ 2416984 w 2416984"/>
                <a:gd name="connsiteY4-174" fmla="*/ 0 h 803180"/>
                <a:gd name="connsiteX5-175" fmla="*/ 2416984 w 2416984"/>
                <a:gd name="connsiteY5-176" fmla="*/ 350234 h 803180"/>
                <a:gd name="connsiteX6-177" fmla="*/ 2416984 w 2416984"/>
                <a:gd name="connsiteY6-178" fmla="*/ 600401 h 803180"/>
                <a:gd name="connsiteX7-179" fmla="*/ 689025 w 2416984"/>
                <a:gd name="connsiteY7-180" fmla="*/ 600401 h 803180"/>
                <a:gd name="connsiteX8-181" fmla="*/ 1300528 w 2416984"/>
                <a:gd name="connsiteY8-182" fmla="*/ 803180 h 803180"/>
                <a:gd name="connsiteX9-183" fmla="*/ 347171 w 2416984"/>
                <a:gd name="connsiteY9-184" fmla="*/ 600401 h 803180"/>
                <a:gd name="connsiteX10-185" fmla="*/ 0 w 2416984"/>
                <a:gd name="connsiteY10-186" fmla="*/ 600401 h 803180"/>
                <a:gd name="connsiteX11-187" fmla="*/ 0 w 2416984"/>
                <a:gd name="connsiteY11-188" fmla="*/ 500334 h 803180"/>
                <a:gd name="connsiteX12-189" fmla="*/ 0 w 2416984"/>
                <a:gd name="connsiteY12-190" fmla="*/ 350234 h 803180"/>
                <a:gd name="connsiteX13-191" fmla="*/ 0 w 2416984"/>
                <a:gd name="connsiteY13-192" fmla="*/ 350234 h 803180"/>
                <a:gd name="connsiteX14-193" fmla="*/ 0 w 2416984"/>
                <a:gd name="connsiteY14-194" fmla="*/ 0 h 803180"/>
                <a:gd name="connsiteX0-195" fmla="*/ 0 w 2416984"/>
                <a:gd name="connsiteY0-196" fmla="*/ 0 h 803180"/>
                <a:gd name="connsiteX1-197" fmla="*/ 402831 w 2416984"/>
                <a:gd name="connsiteY1-198" fmla="*/ 0 h 803180"/>
                <a:gd name="connsiteX2-199" fmla="*/ 402831 w 2416984"/>
                <a:gd name="connsiteY2-200" fmla="*/ 0 h 803180"/>
                <a:gd name="connsiteX3-201" fmla="*/ 1007077 w 2416984"/>
                <a:gd name="connsiteY3-202" fmla="*/ 0 h 803180"/>
                <a:gd name="connsiteX4-203" fmla="*/ 2416984 w 2416984"/>
                <a:gd name="connsiteY4-204" fmla="*/ 0 h 803180"/>
                <a:gd name="connsiteX5-205" fmla="*/ 2416984 w 2416984"/>
                <a:gd name="connsiteY5-206" fmla="*/ 350234 h 803180"/>
                <a:gd name="connsiteX6-207" fmla="*/ 2416984 w 2416984"/>
                <a:gd name="connsiteY6-208" fmla="*/ 600401 h 803180"/>
                <a:gd name="connsiteX7-209" fmla="*/ 1667120 w 2416984"/>
                <a:gd name="connsiteY7-210" fmla="*/ 608353 h 803180"/>
                <a:gd name="connsiteX8-211" fmla="*/ 1300528 w 2416984"/>
                <a:gd name="connsiteY8-212" fmla="*/ 803180 h 803180"/>
                <a:gd name="connsiteX9-213" fmla="*/ 347171 w 2416984"/>
                <a:gd name="connsiteY9-214" fmla="*/ 600401 h 803180"/>
                <a:gd name="connsiteX10-215" fmla="*/ 0 w 2416984"/>
                <a:gd name="connsiteY10-216" fmla="*/ 600401 h 803180"/>
                <a:gd name="connsiteX11-217" fmla="*/ 0 w 2416984"/>
                <a:gd name="connsiteY11-218" fmla="*/ 500334 h 803180"/>
                <a:gd name="connsiteX12-219" fmla="*/ 0 w 2416984"/>
                <a:gd name="connsiteY12-220" fmla="*/ 350234 h 803180"/>
                <a:gd name="connsiteX13-221" fmla="*/ 0 w 2416984"/>
                <a:gd name="connsiteY13-222" fmla="*/ 350234 h 803180"/>
                <a:gd name="connsiteX14-223" fmla="*/ 0 w 2416984"/>
                <a:gd name="connsiteY14-224" fmla="*/ 0 h 803180"/>
                <a:gd name="connsiteX0-225" fmla="*/ 0 w 2416984"/>
                <a:gd name="connsiteY0-226" fmla="*/ 0 h 803180"/>
                <a:gd name="connsiteX1-227" fmla="*/ 402831 w 2416984"/>
                <a:gd name="connsiteY1-228" fmla="*/ 0 h 803180"/>
                <a:gd name="connsiteX2-229" fmla="*/ 402831 w 2416984"/>
                <a:gd name="connsiteY2-230" fmla="*/ 0 h 803180"/>
                <a:gd name="connsiteX3-231" fmla="*/ 1007077 w 2416984"/>
                <a:gd name="connsiteY3-232" fmla="*/ 0 h 803180"/>
                <a:gd name="connsiteX4-233" fmla="*/ 2416984 w 2416984"/>
                <a:gd name="connsiteY4-234" fmla="*/ 0 h 803180"/>
                <a:gd name="connsiteX5-235" fmla="*/ 2416984 w 2416984"/>
                <a:gd name="connsiteY5-236" fmla="*/ 350234 h 803180"/>
                <a:gd name="connsiteX6-237" fmla="*/ 2416984 w 2416984"/>
                <a:gd name="connsiteY6-238" fmla="*/ 600401 h 803180"/>
                <a:gd name="connsiteX7-239" fmla="*/ 1138724 w 2416984"/>
                <a:gd name="connsiteY7-240" fmla="*/ 600402 h 803180"/>
                <a:gd name="connsiteX8-241" fmla="*/ 1300528 w 2416984"/>
                <a:gd name="connsiteY8-242" fmla="*/ 803180 h 803180"/>
                <a:gd name="connsiteX9-243" fmla="*/ 347171 w 2416984"/>
                <a:gd name="connsiteY9-244" fmla="*/ 600401 h 803180"/>
                <a:gd name="connsiteX10-245" fmla="*/ 0 w 2416984"/>
                <a:gd name="connsiteY10-246" fmla="*/ 600401 h 803180"/>
                <a:gd name="connsiteX11-247" fmla="*/ 0 w 2416984"/>
                <a:gd name="connsiteY11-248" fmla="*/ 500334 h 803180"/>
                <a:gd name="connsiteX12-249" fmla="*/ 0 w 2416984"/>
                <a:gd name="connsiteY12-250" fmla="*/ 350234 h 803180"/>
                <a:gd name="connsiteX13-251" fmla="*/ 0 w 2416984"/>
                <a:gd name="connsiteY13-252" fmla="*/ 350234 h 803180"/>
                <a:gd name="connsiteX14-253" fmla="*/ 0 w 2416984"/>
                <a:gd name="connsiteY14-254" fmla="*/ 0 h 803180"/>
                <a:gd name="connsiteX0-255" fmla="*/ 0 w 2416984"/>
                <a:gd name="connsiteY0-256" fmla="*/ 0 h 803180"/>
                <a:gd name="connsiteX1-257" fmla="*/ 402831 w 2416984"/>
                <a:gd name="connsiteY1-258" fmla="*/ 0 h 803180"/>
                <a:gd name="connsiteX2-259" fmla="*/ 402831 w 2416984"/>
                <a:gd name="connsiteY2-260" fmla="*/ 0 h 803180"/>
                <a:gd name="connsiteX3-261" fmla="*/ 1007077 w 2416984"/>
                <a:gd name="connsiteY3-262" fmla="*/ 0 h 803180"/>
                <a:gd name="connsiteX4-263" fmla="*/ 2416984 w 2416984"/>
                <a:gd name="connsiteY4-264" fmla="*/ 0 h 803180"/>
                <a:gd name="connsiteX5-265" fmla="*/ 2416984 w 2416984"/>
                <a:gd name="connsiteY5-266" fmla="*/ 350234 h 803180"/>
                <a:gd name="connsiteX6-267" fmla="*/ 2416984 w 2416984"/>
                <a:gd name="connsiteY6-268" fmla="*/ 600401 h 803180"/>
                <a:gd name="connsiteX7-269" fmla="*/ 1138724 w 2416984"/>
                <a:gd name="connsiteY7-270" fmla="*/ 600402 h 803180"/>
                <a:gd name="connsiteX8-271" fmla="*/ 1300528 w 2416984"/>
                <a:gd name="connsiteY8-272" fmla="*/ 803180 h 803180"/>
                <a:gd name="connsiteX9-273" fmla="*/ 673201 w 2416984"/>
                <a:gd name="connsiteY9-274" fmla="*/ 592450 h 803180"/>
                <a:gd name="connsiteX10-275" fmla="*/ 0 w 2416984"/>
                <a:gd name="connsiteY10-276" fmla="*/ 600401 h 803180"/>
                <a:gd name="connsiteX11-277" fmla="*/ 0 w 2416984"/>
                <a:gd name="connsiteY11-278" fmla="*/ 500334 h 803180"/>
                <a:gd name="connsiteX12-279" fmla="*/ 0 w 2416984"/>
                <a:gd name="connsiteY12-280" fmla="*/ 350234 h 803180"/>
                <a:gd name="connsiteX13-281" fmla="*/ 0 w 2416984"/>
                <a:gd name="connsiteY13-282" fmla="*/ 350234 h 803180"/>
                <a:gd name="connsiteX14-283" fmla="*/ 0 w 2416984"/>
                <a:gd name="connsiteY14-284" fmla="*/ 0 h 803180"/>
                <a:gd name="connsiteX0-285" fmla="*/ 0 w 2416984"/>
                <a:gd name="connsiteY0-286" fmla="*/ 0 h 803180"/>
                <a:gd name="connsiteX1-287" fmla="*/ 402831 w 2416984"/>
                <a:gd name="connsiteY1-288" fmla="*/ 0 h 803180"/>
                <a:gd name="connsiteX2-289" fmla="*/ 402831 w 2416984"/>
                <a:gd name="connsiteY2-290" fmla="*/ 0 h 803180"/>
                <a:gd name="connsiteX3-291" fmla="*/ 1007077 w 2416984"/>
                <a:gd name="connsiteY3-292" fmla="*/ 0 h 803180"/>
                <a:gd name="connsiteX4-293" fmla="*/ 2416984 w 2416984"/>
                <a:gd name="connsiteY4-294" fmla="*/ 0 h 803180"/>
                <a:gd name="connsiteX5-295" fmla="*/ 2416984 w 2416984"/>
                <a:gd name="connsiteY5-296" fmla="*/ 350234 h 803180"/>
                <a:gd name="connsiteX6-297" fmla="*/ 2416984 w 2416984"/>
                <a:gd name="connsiteY6-298" fmla="*/ 600401 h 803180"/>
                <a:gd name="connsiteX7-299" fmla="*/ 1138724 w 2416984"/>
                <a:gd name="connsiteY7-300" fmla="*/ 600402 h 803180"/>
                <a:gd name="connsiteX8-301" fmla="*/ 1300528 w 2416984"/>
                <a:gd name="connsiteY8-302" fmla="*/ 803180 h 803180"/>
                <a:gd name="connsiteX9-303" fmla="*/ 684443 w 2416984"/>
                <a:gd name="connsiteY9-304" fmla="*/ 608353 h 803180"/>
                <a:gd name="connsiteX10-305" fmla="*/ 0 w 2416984"/>
                <a:gd name="connsiteY10-306" fmla="*/ 600401 h 803180"/>
                <a:gd name="connsiteX11-307" fmla="*/ 0 w 2416984"/>
                <a:gd name="connsiteY11-308" fmla="*/ 500334 h 803180"/>
                <a:gd name="connsiteX12-309" fmla="*/ 0 w 2416984"/>
                <a:gd name="connsiteY12-310" fmla="*/ 350234 h 803180"/>
                <a:gd name="connsiteX13-311" fmla="*/ 0 w 2416984"/>
                <a:gd name="connsiteY13-312" fmla="*/ 350234 h 803180"/>
                <a:gd name="connsiteX14-313" fmla="*/ 0 w 2416984"/>
                <a:gd name="connsiteY14-314" fmla="*/ 0 h 803180"/>
                <a:gd name="connsiteX0-315" fmla="*/ 0 w 2416984"/>
                <a:gd name="connsiteY0-316" fmla="*/ 0 h 803180"/>
                <a:gd name="connsiteX1-317" fmla="*/ 402831 w 2416984"/>
                <a:gd name="connsiteY1-318" fmla="*/ 0 h 803180"/>
                <a:gd name="connsiteX2-319" fmla="*/ 402831 w 2416984"/>
                <a:gd name="connsiteY2-320" fmla="*/ 0 h 803180"/>
                <a:gd name="connsiteX3-321" fmla="*/ 1007077 w 2416984"/>
                <a:gd name="connsiteY3-322" fmla="*/ 0 h 803180"/>
                <a:gd name="connsiteX4-323" fmla="*/ 2416984 w 2416984"/>
                <a:gd name="connsiteY4-324" fmla="*/ 0 h 803180"/>
                <a:gd name="connsiteX5-325" fmla="*/ 2416984 w 2416984"/>
                <a:gd name="connsiteY5-326" fmla="*/ 350234 h 803180"/>
                <a:gd name="connsiteX6-327" fmla="*/ 2416984 w 2416984"/>
                <a:gd name="connsiteY6-328" fmla="*/ 600401 h 803180"/>
                <a:gd name="connsiteX7-329" fmla="*/ 1138724 w 2416984"/>
                <a:gd name="connsiteY7-330" fmla="*/ 600402 h 803180"/>
                <a:gd name="connsiteX8-331" fmla="*/ 1300528 w 2416984"/>
                <a:gd name="connsiteY8-332" fmla="*/ 803180 h 803180"/>
                <a:gd name="connsiteX9-333" fmla="*/ 706929 w 2416984"/>
                <a:gd name="connsiteY9-334" fmla="*/ 600402 h 803180"/>
                <a:gd name="connsiteX10-335" fmla="*/ 0 w 2416984"/>
                <a:gd name="connsiteY10-336" fmla="*/ 600401 h 803180"/>
                <a:gd name="connsiteX11-337" fmla="*/ 0 w 2416984"/>
                <a:gd name="connsiteY11-338" fmla="*/ 500334 h 803180"/>
                <a:gd name="connsiteX12-339" fmla="*/ 0 w 2416984"/>
                <a:gd name="connsiteY12-340" fmla="*/ 350234 h 803180"/>
                <a:gd name="connsiteX13-341" fmla="*/ 0 w 2416984"/>
                <a:gd name="connsiteY13-342" fmla="*/ 350234 h 803180"/>
                <a:gd name="connsiteX14-343" fmla="*/ 0 w 2416984"/>
                <a:gd name="connsiteY14-344" fmla="*/ 0 h 803180"/>
                <a:gd name="connsiteX0-345" fmla="*/ 0 w 2416984"/>
                <a:gd name="connsiteY0-346" fmla="*/ 0 h 811599"/>
                <a:gd name="connsiteX1-347" fmla="*/ 402831 w 2416984"/>
                <a:gd name="connsiteY1-348" fmla="*/ 0 h 811599"/>
                <a:gd name="connsiteX2-349" fmla="*/ 402831 w 2416984"/>
                <a:gd name="connsiteY2-350" fmla="*/ 0 h 811599"/>
                <a:gd name="connsiteX3-351" fmla="*/ 1007077 w 2416984"/>
                <a:gd name="connsiteY3-352" fmla="*/ 0 h 811599"/>
                <a:gd name="connsiteX4-353" fmla="*/ 2416984 w 2416984"/>
                <a:gd name="connsiteY4-354" fmla="*/ 0 h 811599"/>
                <a:gd name="connsiteX5-355" fmla="*/ 2416984 w 2416984"/>
                <a:gd name="connsiteY5-356" fmla="*/ 350234 h 811599"/>
                <a:gd name="connsiteX6-357" fmla="*/ 2416984 w 2416984"/>
                <a:gd name="connsiteY6-358" fmla="*/ 600401 h 811599"/>
                <a:gd name="connsiteX7-359" fmla="*/ 1138724 w 2416984"/>
                <a:gd name="connsiteY7-360" fmla="*/ 600402 h 811599"/>
                <a:gd name="connsiteX8-361" fmla="*/ 1094509 w 2416984"/>
                <a:gd name="connsiteY8-362" fmla="*/ 811599 h 811599"/>
                <a:gd name="connsiteX9-363" fmla="*/ 706929 w 2416984"/>
                <a:gd name="connsiteY9-364" fmla="*/ 600402 h 811599"/>
                <a:gd name="connsiteX10-365" fmla="*/ 0 w 2416984"/>
                <a:gd name="connsiteY10-366" fmla="*/ 600401 h 811599"/>
                <a:gd name="connsiteX11-367" fmla="*/ 0 w 2416984"/>
                <a:gd name="connsiteY11-368" fmla="*/ 500334 h 811599"/>
                <a:gd name="connsiteX12-369" fmla="*/ 0 w 2416984"/>
                <a:gd name="connsiteY12-370" fmla="*/ 350234 h 811599"/>
                <a:gd name="connsiteX13-371" fmla="*/ 0 w 2416984"/>
                <a:gd name="connsiteY13-372" fmla="*/ 350234 h 811599"/>
                <a:gd name="connsiteX14-373" fmla="*/ 0 w 2416984"/>
                <a:gd name="connsiteY14-374" fmla="*/ 0 h 811599"/>
                <a:gd name="connsiteX0-375" fmla="*/ 0 w 2416984"/>
                <a:gd name="connsiteY0-376" fmla="*/ 0 h 820020"/>
                <a:gd name="connsiteX1-377" fmla="*/ 402831 w 2416984"/>
                <a:gd name="connsiteY1-378" fmla="*/ 0 h 820020"/>
                <a:gd name="connsiteX2-379" fmla="*/ 402831 w 2416984"/>
                <a:gd name="connsiteY2-380" fmla="*/ 0 h 820020"/>
                <a:gd name="connsiteX3-381" fmla="*/ 1007077 w 2416984"/>
                <a:gd name="connsiteY3-382" fmla="*/ 0 h 820020"/>
                <a:gd name="connsiteX4-383" fmla="*/ 2416984 w 2416984"/>
                <a:gd name="connsiteY4-384" fmla="*/ 0 h 820020"/>
                <a:gd name="connsiteX5-385" fmla="*/ 2416984 w 2416984"/>
                <a:gd name="connsiteY5-386" fmla="*/ 350234 h 820020"/>
                <a:gd name="connsiteX6-387" fmla="*/ 2416984 w 2416984"/>
                <a:gd name="connsiteY6-388" fmla="*/ 600401 h 820020"/>
                <a:gd name="connsiteX7-389" fmla="*/ 1138724 w 2416984"/>
                <a:gd name="connsiteY7-390" fmla="*/ 600402 h 820020"/>
                <a:gd name="connsiteX8-391" fmla="*/ 1163181 w 2416984"/>
                <a:gd name="connsiteY8-392" fmla="*/ 820020 h 820020"/>
                <a:gd name="connsiteX9-393" fmla="*/ 706929 w 2416984"/>
                <a:gd name="connsiteY9-394" fmla="*/ 600402 h 820020"/>
                <a:gd name="connsiteX10-395" fmla="*/ 0 w 2416984"/>
                <a:gd name="connsiteY10-396" fmla="*/ 600401 h 820020"/>
                <a:gd name="connsiteX11-397" fmla="*/ 0 w 2416984"/>
                <a:gd name="connsiteY11-398" fmla="*/ 500334 h 820020"/>
                <a:gd name="connsiteX12-399" fmla="*/ 0 w 2416984"/>
                <a:gd name="connsiteY12-400" fmla="*/ 350234 h 820020"/>
                <a:gd name="connsiteX13-401" fmla="*/ 0 w 2416984"/>
                <a:gd name="connsiteY13-402" fmla="*/ 350234 h 820020"/>
                <a:gd name="connsiteX14-403" fmla="*/ 0 w 2416984"/>
                <a:gd name="connsiteY14-404" fmla="*/ 0 h 8200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2416984" h="820020">
                  <a:moveTo>
                    <a:pt x="0" y="0"/>
                  </a:moveTo>
                  <a:lnTo>
                    <a:pt x="402831" y="0"/>
                  </a:lnTo>
                  <a:lnTo>
                    <a:pt x="402831" y="0"/>
                  </a:lnTo>
                  <a:lnTo>
                    <a:pt x="1007077" y="0"/>
                  </a:lnTo>
                  <a:lnTo>
                    <a:pt x="2416984" y="0"/>
                  </a:lnTo>
                  <a:lnTo>
                    <a:pt x="2416984" y="350234"/>
                  </a:lnTo>
                  <a:lnTo>
                    <a:pt x="2416984" y="600401"/>
                  </a:lnTo>
                  <a:lnTo>
                    <a:pt x="1138724" y="600402"/>
                  </a:lnTo>
                  <a:lnTo>
                    <a:pt x="1163181" y="820020"/>
                  </a:lnTo>
                  <a:lnTo>
                    <a:pt x="706929" y="600402"/>
                  </a:lnTo>
                  <a:lnTo>
                    <a:pt x="0" y="600401"/>
                  </a:lnTo>
                  <a:lnTo>
                    <a:pt x="0" y="500334"/>
                  </a:lnTo>
                  <a:lnTo>
                    <a:pt x="0" y="350234"/>
                  </a:lnTo>
                  <a:lnTo>
                    <a:pt x="0" y="350234"/>
                  </a:lnTo>
                  <a:lnTo>
                    <a:pt x="0" y="0"/>
                  </a:lnTo>
                  <a:close/>
                </a:path>
              </a:pathLst>
            </a:custGeom>
            <a:solidFill>
              <a:srgbClr val="E11B22"/>
            </a:solidFill>
            <a:ln w="12700">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354" name="矩形 14"/>
            <p:cNvSpPr/>
            <p:nvPr/>
          </p:nvSpPr>
          <p:spPr>
            <a:xfrm>
              <a:off x="3719836" y="3998567"/>
              <a:ext cx="1288615" cy="430927"/>
            </a:xfrm>
            <a:prstGeom prst="rect">
              <a:avLst/>
            </a:prstGeom>
            <a:noFill/>
            <a:ln w="9525">
              <a:noFill/>
            </a:ln>
          </p:spPr>
          <p:txBody>
            <a:bodyPr>
              <a:spAutoFit/>
            </a:bodyPr>
            <a:lstStyle/>
            <a:p>
              <a:pPr eaLnBrk="1" latinLnBrk="1" hangingPunct="1"/>
              <a:r>
                <a:rPr lang="zh-CN" altLang="en-US" sz="1200" b="1" dirty="0">
                  <a:solidFill>
                    <a:schemeClr val="bg1"/>
                  </a:solidFill>
                  <a:latin typeface="微软雅黑" panose="020B0503020204020204" pitchFamily="34" charset="-122"/>
                  <a:ea typeface="微软雅黑" panose="020B0503020204020204" pitchFamily="34" charset="-122"/>
                </a:rPr>
                <a:t>中南美洲</a:t>
              </a:r>
              <a:endParaRPr lang="en-US" altLang="zh-CN" sz="1200" b="1" dirty="0">
                <a:solidFill>
                  <a:schemeClr val="bg1"/>
                </a:solidFill>
                <a:latin typeface="微软雅黑" panose="020B0503020204020204" pitchFamily="34" charset="-122"/>
                <a:ea typeface="微软雅黑" panose="020B0503020204020204" pitchFamily="34" charset="-122"/>
              </a:endParaRPr>
            </a:p>
            <a:p>
              <a:pPr eaLnBrk="1" latinLnBrk="1" hangingPunct="1"/>
              <a:r>
                <a:rPr lang="zh-CN" altLang="en-US" sz="900" dirty="0">
                  <a:solidFill>
                    <a:schemeClr val="bg1"/>
                  </a:solidFill>
                  <a:latin typeface="微软雅黑" panose="020B0503020204020204" pitchFamily="34" charset="-122"/>
                  <a:ea typeface="微软雅黑" panose="020B0503020204020204" pitchFamily="34" charset="-122"/>
                </a:rPr>
                <a:t>特多国家艺术中心</a:t>
              </a:r>
              <a:endParaRPr lang="zh-CN" altLang="en-US" sz="900" dirty="0">
                <a:solidFill>
                  <a:schemeClr val="bg1"/>
                </a:solidFill>
                <a:latin typeface="微软雅黑" panose="020B0503020204020204" pitchFamily="34" charset="-122"/>
                <a:ea typeface="微软雅黑" panose="020B0503020204020204" pitchFamily="34" charset="-122"/>
              </a:endParaRPr>
            </a:p>
          </p:txBody>
        </p:sp>
        <p:pic>
          <p:nvPicPr>
            <p:cNvPr id="14355" name="图片 67" descr="DSC_1900.JPG"/>
            <p:cNvPicPr>
              <a:picLocks noChangeAspect="1"/>
            </p:cNvPicPr>
            <p:nvPr/>
          </p:nvPicPr>
          <p:blipFill>
            <a:blip r:embed="rId6" cstate="screen"/>
            <a:srcRect/>
            <a:stretch>
              <a:fillRect/>
            </a:stretch>
          </p:blipFill>
          <p:spPr>
            <a:xfrm>
              <a:off x="3617060" y="3375289"/>
              <a:ext cx="1378418" cy="587961"/>
            </a:xfrm>
            <a:prstGeom prst="rect">
              <a:avLst/>
            </a:prstGeom>
            <a:noFill/>
            <a:ln w="9525">
              <a:noFill/>
            </a:ln>
          </p:spPr>
        </p:pic>
      </p:grpSp>
      <p:grpSp>
        <p:nvGrpSpPr>
          <p:cNvPr id="9" name="组合 4"/>
          <p:cNvGrpSpPr/>
          <p:nvPr/>
        </p:nvGrpSpPr>
        <p:grpSpPr>
          <a:xfrm>
            <a:off x="4979988" y="4762500"/>
            <a:ext cx="1027112" cy="1373188"/>
            <a:chOff x="4980758" y="4762088"/>
            <a:chExt cx="1026665" cy="1373897"/>
          </a:xfrm>
        </p:grpSpPr>
        <p:sp>
          <p:nvSpPr>
            <p:cNvPr id="16" name="矩形标注 9"/>
            <p:cNvSpPr/>
            <p:nvPr/>
          </p:nvSpPr>
          <p:spPr>
            <a:xfrm>
              <a:off x="4980758" y="5438712"/>
              <a:ext cx="1026665" cy="697273"/>
            </a:xfrm>
            <a:custGeom>
              <a:avLst/>
              <a:gdLst>
                <a:gd name="connsiteX0" fmla="*/ 0 w 2416984"/>
                <a:gd name="connsiteY0" fmla="*/ 0 h 600401"/>
                <a:gd name="connsiteX1" fmla="*/ 402831 w 2416984"/>
                <a:gd name="connsiteY1" fmla="*/ 0 h 600401"/>
                <a:gd name="connsiteX2" fmla="*/ 402831 w 2416984"/>
                <a:gd name="connsiteY2" fmla="*/ 0 h 600401"/>
                <a:gd name="connsiteX3" fmla="*/ 1007077 w 2416984"/>
                <a:gd name="connsiteY3" fmla="*/ 0 h 600401"/>
                <a:gd name="connsiteX4" fmla="*/ 2416984 w 2416984"/>
                <a:gd name="connsiteY4" fmla="*/ 0 h 600401"/>
                <a:gd name="connsiteX5" fmla="*/ 2416984 w 2416984"/>
                <a:gd name="connsiteY5" fmla="*/ 350234 h 600401"/>
                <a:gd name="connsiteX6" fmla="*/ 2416984 w 2416984"/>
                <a:gd name="connsiteY6" fmla="*/ 350234 h 600401"/>
                <a:gd name="connsiteX7" fmla="*/ 2416984 w 2416984"/>
                <a:gd name="connsiteY7" fmla="*/ 500334 h 600401"/>
                <a:gd name="connsiteX8" fmla="*/ 2416984 w 2416984"/>
                <a:gd name="connsiteY8" fmla="*/ 600401 h 600401"/>
                <a:gd name="connsiteX9" fmla="*/ 1007077 w 2416984"/>
                <a:gd name="connsiteY9" fmla="*/ 600401 h 600401"/>
                <a:gd name="connsiteX10" fmla="*/ 245976 w 2416984"/>
                <a:gd name="connsiteY10" fmla="*/ 827034 h 600401"/>
                <a:gd name="connsiteX11" fmla="*/ 402831 w 2416984"/>
                <a:gd name="connsiteY11" fmla="*/ 600401 h 600401"/>
                <a:gd name="connsiteX12" fmla="*/ 0 w 2416984"/>
                <a:gd name="connsiteY12" fmla="*/ 600401 h 600401"/>
                <a:gd name="connsiteX13" fmla="*/ 0 w 2416984"/>
                <a:gd name="connsiteY13" fmla="*/ 500334 h 600401"/>
                <a:gd name="connsiteX14" fmla="*/ 0 w 2416984"/>
                <a:gd name="connsiteY14" fmla="*/ 350234 h 600401"/>
                <a:gd name="connsiteX15" fmla="*/ 0 w 2416984"/>
                <a:gd name="connsiteY15" fmla="*/ 350234 h 600401"/>
                <a:gd name="connsiteX16" fmla="*/ 0 w 2416984"/>
                <a:gd name="connsiteY16" fmla="*/ 0 h 600401"/>
                <a:gd name="connsiteX0-1" fmla="*/ 0 w 2416984"/>
                <a:gd name="connsiteY0-2" fmla="*/ 0 h 827034"/>
                <a:gd name="connsiteX1-3" fmla="*/ 402831 w 2416984"/>
                <a:gd name="connsiteY1-4" fmla="*/ 0 h 827034"/>
                <a:gd name="connsiteX2-5" fmla="*/ 402831 w 2416984"/>
                <a:gd name="connsiteY2-6" fmla="*/ 0 h 827034"/>
                <a:gd name="connsiteX3-7" fmla="*/ 1007077 w 2416984"/>
                <a:gd name="connsiteY3-8" fmla="*/ 0 h 827034"/>
                <a:gd name="connsiteX4-9" fmla="*/ 2416984 w 2416984"/>
                <a:gd name="connsiteY4-10" fmla="*/ 0 h 827034"/>
                <a:gd name="connsiteX5-11" fmla="*/ 2416984 w 2416984"/>
                <a:gd name="connsiteY5-12" fmla="*/ 350234 h 827034"/>
                <a:gd name="connsiteX6-13" fmla="*/ 2416984 w 2416984"/>
                <a:gd name="connsiteY6-14" fmla="*/ 350234 h 827034"/>
                <a:gd name="connsiteX7-15" fmla="*/ 2416984 w 2416984"/>
                <a:gd name="connsiteY7-16" fmla="*/ 500334 h 827034"/>
                <a:gd name="connsiteX8-17" fmla="*/ 2416984 w 2416984"/>
                <a:gd name="connsiteY8-18" fmla="*/ 600401 h 827034"/>
                <a:gd name="connsiteX9-19" fmla="*/ 689025 w 2416984"/>
                <a:gd name="connsiteY9-20" fmla="*/ 600401 h 827034"/>
                <a:gd name="connsiteX10-21" fmla="*/ 245976 w 2416984"/>
                <a:gd name="connsiteY10-22" fmla="*/ 827034 h 827034"/>
                <a:gd name="connsiteX11-23" fmla="*/ 402831 w 2416984"/>
                <a:gd name="connsiteY11-24" fmla="*/ 600401 h 827034"/>
                <a:gd name="connsiteX12-25" fmla="*/ 0 w 2416984"/>
                <a:gd name="connsiteY12-26" fmla="*/ 600401 h 827034"/>
                <a:gd name="connsiteX13-27" fmla="*/ 0 w 2416984"/>
                <a:gd name="connsiteY13-28" fmla="*/ 500334 h 827034"/>
                <a:gd name="connsiteX14-29" fmla="*/ 0 w 2416984"/>
                <a:gd name="connsiteY14-30" fmla="*/ 350234 h 827034"/>
                <a:gd name="connsiteX15-31" fmla="*/ 0 w 2416984"/>
                <a:gd name="connsiteY15-32" fmla="*/ 350234 h 827034"/>
                <a:gd name="connsiteX16-33" fmla="*/ 0 w 2416984"/>
                <a:gd name="connsiteY16-34" fmla="*/ 0 h 827034"/>
                <a:gd name="connsiteX0-35" fmla="*/ 0 w 2416984"/>
                <a:gd name="connsiteY0-36" fmla="*/ 0 h 827034"/>
                <a:gd name="connsiteX1-37" fmla="*/ 402831 w 2416984"/>
                <a:gd name="connsiteY1-38" fmla="*/ 0 h 827034"/>
                <a:gd name="connsiteX2-39" fmla="*/ 402831 w 2416984"/>
                <a:gd name="connsiteY2-40" fmla="*/ 0 h 827034"/>
                <a:gd name="connsiteX3-41" fmla="*/ 1007077 w 2416984"/>
                <a:gd name="connsiteY3-42" fmla="*/ 0 h 827034"/>
                <a:gd name="connsiteX4-43" fmla="*/ 2416984 w 2416984"/>
                <a:gd name="connsiteY4-44" fmla="*/ 0 h 827034"/>
                <a:gd name="connsiteX5-45" fmla="*/ 2416984 w 2416984"/>
                <a:gd name="connsiteY5-46" fmla="*/ 350234 h 827034"/>
                <a:gd name="connsiteX6-47" fmla="*/ 2416984 w 2416984"/>
                <a:gd name="connsiteY6-48" fmla="*/ 350234 h 827034"/>
                <a:gd name="connsiteX7-49" fmla="*/ 2416984 w 2416984"/>
                <a:gd name="connsiteY7-50" fmla="*/ 500334 h 827034"/>
                <a:gd name="connsiteX8-51" fmla="*/ 2416984 w 2416984"/>
                <a:gd name="connsiteY8-52" fmla="*/ 600401 h 827034"/>
                <a:gd name="connsiteX9-53" fmla="*/ 689025 w 2416984"/>
                <a:gd name="connsiteY9-54" fmla="*/ 600401 h 827034"/>
                <a:gd name="connsiteX10-55" fmla="*/ 245976 w 2416984"/>
                <a:gd name="connsiteY10-56" fmla="*/ 827034 h 827034"/>
                <a:gd name="connsiteX11-57" fmla="*/ 347171 w 2416984"/>
                <a:gd name="connsiteY11-58" fmla="*/ 600401 h 827034"/>
                <a:gd name="connsiteX12-59" fmla="*/ 0 w 2416984"/>
                <a:gd name="connsiteY12-60" fmla="*/ 600401 h 827034"/>
                <a:gd name="connsiteX13-61" fmla="*/ 0 w 2416984"/>
                <a:gd name="connsiteY13-62" fmla="*/ 500334 h 827034"/>
                <a:gd name="connsiteX14-63" fmla="*/ 0 w 2416984"/>
                <a:gd name="connsiteY14-64" fmla="*/ 350234 h 827034"/>
                <a:gd name="connsiteX15-65" fmla="*/ 0 w 2416984"/>
                <a:gd name="connsiteY15-66" fmla="*/ 350234 h 827034"/>
                <a:gd name="connsiteX16-67" fmla="*/ 0 w 2416984"/>
                <a:gd name="connsiteY16-68" fmla="*/ 0 h 827034"/>
                <a:gd name="connsiteX0-69" fmla="*/ 0 w 2416984"/>
                <a:gd name="connsiteY0-70" fmla="*/ 0 h 834985"/>
                <a:gd name="connsiteX1-71" fmla="*/ 402831 w 2416984"/>
                <a:gd name="connsiteY1-72" fmla="*/ 0 h 834985"/>
                <a:gd name="connsiteX2-73" fmla="*/ 402831 w 2416984"/>
                <a:gd name="connsiteY2-74" fmla="*/ 0 h 834985"/>
                <a:gd name="connsiteX3-75" fmla="*/ 1007077 w 2416984"/>
                <a:gd name="connsiteY3-76" fmla="*/ 0 h 834985"/>
                <a:gd name="connsiteX4-77" fmla="*/ 2416984 w 2416984"/>
                <a:gd name="connsiteY4-78" fmla="*/ 0 h 834985"/>
                <a:gd name="connsiteX5-79" fmla="*/ 2416984 w 2416984"/>
                <a:gd name="connsiteY5-80" fmla="*/ 350234 h 834985"/>
                <a:gd name="connsiteX6-81" fmla="*/ 2416984 w 2416984"/>
                <a:gd name="connsiteY6-82" fmla="*/ 350234 h 834985"/>
                <a:gd name="connsiteX7-83" fmla="*/ 2416984 w 2416984"/>
                <a:gd name="connsiteY7-84" fmla="*/ 500334 h 834985"/>
                <a:gd name="connsiteX8-85" fmla="*/ 2416984 w 2416984"/>
                <a:gd name="connsiteY8-86" fmla="*/ 600401 h 834985"/>
                <a:gd name="connsiteX9-87" fmla="*/ 689025 w 2416984"/>
                <a:gd name="connsiteY9-88" fmla="*/ 600401 h 834985"/>
                <a:gd name="connsiteX10-89" fmla="*/ 794616 w 2416984"/>
                <a:gd name="connsiteY10-90" fmla="*/ 834985 h 834985"/>
                <a:gd name="connsiteX11-91" fmla="*/ 347171 w 2416984"/>
                <a:gd name="connsiteY11-92" fmla="*/ 600401 h 834985"/>
                <a:gd name="connsiteX12-93" fmla="*/ 0 w 2416984"/>
                <a:gd name="connsiteY12-94" fmla="*/ 600401 h 834985"/>
                <a:gd name="connsiteX13-95" fmla="*/ 0 w 2416984"/>
                <a:gd name="connsiteY13-96" fmla="*/ 500334 h 834985"/>
                <a:gd name="connsiteX14-97" fmla="*/ 0 w 2416984"/>
                <a:gd name="connsiteY14-98" fmla="*/ 350234 h 834985"/>
                <a:gd name="connsiteX15-99" fmla="*/ 0 w 2416984"/>
                <a:gd name="connsiteY15-100" fmla="*/ 350234 h 834985"/>
                <a:gd name="connsiteX16-101" fmla="*/ 0 w 2416984"/>
                <a:gd name="connsiteY16-102" fmla="*/ 0 h 834985"/>
                <a:gd name="connsiteX0-103" fmla="*/ 0 w 2416984"/>
                <a:gd name="connsiteY0-104" fmla="*/ 0 h 834985"/>
                <a:gd name="connsiteX1-105" fmla="*/ 402831 w 2416984"/>
                <a:gd name="connsiteY1-106" fmla="*/ 0 h 834985"/>
                <a:gd name="connsiteX2-107" fmla="*/ 402831 w 2416984"/>
                <a:gd name="connsiteY2-108" fmla="*/ 0 h 834985"/>
                <a:gd name="connsiteX3-109" fmla="*/ 1007077 w 2416984"/>
                <a:gd name="connsiteY3-110" fmla="*/ 0 h 834985"/>
                <a:gd name="connsiteX4-111" fmla="*/ 2416984 w 2416984"/>
                <a:gd name="connsiteY4-112" fmla="*/ 0 h 834985"/>
                <a:gd name="connsiteX5-113" fmla="*/ 2416984 w 2416984"/>
                <a:gd name="connsiteY5-114" fmla="*/ 350234 h 834985"/>
                <a:gd name="connsiteX6-115" fmla="*/ 2416984 w 2416984"/>
                <a:gd name="connsiteY6-116" fmla="*/ 350234 h 834985"/>
                <a:gd name="connsiteX7-117" fmla="*/ 2416984 w 2416984"/>
                <a:gd name="connsiteY7-118" fmla="*/ 600401 h 834985"/>
                <a:gd name="connsiteX8-119" fmla="*/ 689025 w 2416984"/>
                <a:gd name="connsiteY8-120" fmla="*/ 600401 h 834985"/>
                <a:gd name="connsiteX9-121" fmla="*/ 794616 w 2416984"/>
                <a:gd name="connsiteY9-122" fmla="*/ 834985 h 834985"/>
                <a:gd name="connsiteX10-123" fmla="*/ 347171 w 2416984"/>
                <a:gd name="connsiteY10-124" fmla="*/ 600401 h 834985"/>
                <a:gd name="connsiteX11-125" fmla="*/ 0 w 2416984"/>
                <a:gd name="connsiteY11-126" fmla="*/ 600401 h 834985"/>
                <a:gd name="connsiteX12-127" fmla="*/ 0 w 2416984"/>
                <a:gd name="connsiteY12-128" fmla="*/ 500334 h 834985"/>
                <a:gd name="connsiteX13-129" fmla="*/ 0 w 2416984"/>
                <a:gd name="connsiteY13-130" fmla="*/ 350234 h 834985"/>
                <a:gd name="connsiteX14-131" fmla="*/ 0 w 2416984"/>
                <a:gd name="connsiteY14-132" fmla="*/ 350234 h 834985"/>
                <a:gd name="connsiteX15-133" fmla="*/ 0 w 2416984"/>
                <a:gd name="connsiteY15-134" fmla="*/ 0 h 834985"/>
                <a:gd name="connsiteX0-135" fmla="*/ 0 w 2416984"/>
                <a:gd name="connsiteY0-136" fmla="*/ 0 h 834985"/>
                <a:gd name="connsiteX1-137" fmla="*/ 402831 w 2416984"/>
                <a:gd name="connsiteY1-138" fmla="*/ 0 h 834985"/>
                <a:gd name="connsiteX2-139" fmla="*/ 402831 w 2416984"/>
                <a:gd name="connsiteY2-140" fmla="*/ 0 h 834985"/>
                <a:gd name="connsiteX3-141" fmla="*/ 1007077 w 2416984"/>
                <a:gd name="connsiteY3-142" fmla="*/ 0 h 834985"/>
                <a:gd name="connsiteX4-143" fmla="*/ 2416984 w 2416984"/>
                <a:gd name="connsiteY4-144" fmla="*/ 0 h 834985"/>
                <a:gd name="connsiteX5-145" fmla="*/ 2416984 w 2416984"/>
                <a:gd name="connsiteY5-146" fmla="*/ 350234 h 834985"/>
                <a:gd name="connsiteX6-147" fmla="*/ 2416984 w 2416984"/>
                <a:gd name="connsiteY6-148" fmla="*/ 600401 h 834985"/>
                <a:gd name="connsiteX7-149" fmla="*/ 689025 w 2416984"/>
                <a:gd name="connsiteY7-150" fmla="*/ 600401 h 834985"/>
                <a:gd name="connsiteX8-151" fmla="*/ 794616 w 2416984"/>
                <a:gd name="connsiteY8-152" fmla="*/ 834985 h 834985"/>
                <a:gd name="connsiteX9-153" fmla="*/ 347171 w 2416984"/>
                <a:gd name="connsiteY9-154" fmla="*/ 600401 h 834985"/>
                <a:gd name="connsiteX10-155" fmla="*/ 0 w 2416984"/>
                <a:gd name="connsiteY10-156" fmla="*/ 600401 h 834985"/>
                <a:gd name="connsiteX11-157" fmla="*/ 0 w 2416984"/>
                <a:gd name="connsiteY11-158" fmla="*/ 500334 h 834985"/>
                <a:gd name="connsiteX12-159" fmla="*/ 0 w 2416984"/>
                <a:gd name="connsiteY12-160" fmla="*/ 350234 h 834985"/>
                <a:gd name="connsiteX13-161" fmla="*/ 0 w 2416984"/>
                <a:gd name="connsiteY13-162" fmla="*/ 350234 h 834985"/>
                <a:gd name="connsiteX14-163" fmla="*/ 0 w 2416984"/>
                <a:gd name="connsiteY14-164" fmla="*/ 0 h 834985"/>
                <a:gd name="connsiteX0-165" fmla="*/ 0 w 2416984"/>
                <a:gd name="connsiteY0-166" fmla="*/ 0 h 803180"/>
                <a:gd name="connsiteX1-167" fmla="*/ 402831 w 2416984"/>
                <a:gd name="connsiteY1-168" fmla="*/ 0 h 803180"/>
                <a:gd name="connsiteX2-169" fmla="*/ 402831 w 2416984"/>
                <a:gd name="connsiteY2-170" fmla="*/ 0 h 803180"/>
                <a:gd name="connsiteX3-171" fmla="*/ 1007077 w 2416984"/>
                <a:gd name="connsiteY3-172" fmla="*/ 0 h 803180"/>
                <a:gd name="connsiteX4-173" fmla="*/ 2416984 w 2416984"/>
                <a:gd name="connsiteY4-174" fmla="*/ 0 h 803180"/>
                <a:gd name="connsiteX5-175" fmla="*/ 2416984 w 2416984"/>
                <a:gd name="connsiteY5-176" fmla="*/ 350234 h 803180"/>
                <a:gd name="connsiteX6-177" fmla="*/ 2416984 w 2416984"/>
                <a:gd name="connsiteY6-178" fmla="*/ 600401 h 803180"/>
                <a:gd name="connsiteX7-179" fmla="*/ 689025 w 2416984"/>
                <a:gd name="connsiteY7-180" fmla="*/ 600401 h 803180"/>
                <a:gd name="connsiteX8-181" fmla="*/ 1300528 w 2416984"/>
                <a:gd name="connsiteY8-182" fmla="*/ 803180 h 803180"/>
                <a:gd name="connsiteX9-183" fmla="*/ 347171 w 2416984"/>
                <a:gd name="connsiteY9-184" fmla="*/ 600401 h 803180"/>
                <a:gd name="connsiteX10-185" fmla="*/ 0 w 2416984"/>
                <a:gd name="connsiteY10-186" fmla="*/ 600401 h 803180"/>
                <a:gd name="connsiteX11-187" fmla="*/ 0 w 2416984"/>
                <a:gd name="connsiteY11-188" fmla="*/ 500334 h 803180"/>
                <a:gd name="connsiteX12-189" fmla="*/ 0 w 2416984"/>
                <a:gd name="connsiteY12-190" fmla="*/ 350234 h 803180"/>
                <a:gd name="connsiteX13-191" fmla="*/ 0 w 2416984"/>
                <a:gd name="connsiteY13-192" fmla="*/ 350234 h 803180"/>
                <a:gd name="connsiteX14-193" fmla="*/ 0 w 2416984"/>
                <a:gd name="connsiteY14-194" fmla="*/ 0 h 803180"/>
                <a:gd name="connsiteX0-195" fmla="*/ 0 w 2416984"/>
                <a:gd name="connsiteY0-196" fmla="*/ 0 h 803180"/>
                <a:gd name="connsiteX1-197" fmla="*/ 402831 w 2416984"/>
                <a:gd name="connsiteY1-198" fmla="*/ 0 h 803180"/>
                <a:gd name="connsiteX2-199" fmla="*/ 402831 w 2416984"/>
                <a:gd name="connsiteY2-200" fmla="*/ 0 h 803180"/>
                <a:gd name="connsiteX3-201" fmla="*/ 1007077 w 2416984"/>
                <a:gd name="connsiteY3-202" fmla="*/ 0 h 803180"/>
                <a:gd name="connsiteX4-203" fmla="*/ 2416984 w 2416984"/>
                <a:gd name="connsiteY4-204" fmla="*/ 0 h 803180"/>
                <a:gd name="connsiteX5-205" fmla="*/ 2416984 w 2416984"/>
                <a:gd name="connsiteY5-206" fmla="*/ 350234 h 803180"/>
                <a:gd name="connsiteX6-207" fmla="*/ 2416984 w 2416984"/>
                <a:gd name="connsiteY6-208" fmla="*/ 600401 h 803180"/>
                <a:gd name="connsiteX7-209" fmla="*/ 1667120 w 2416984"/>
                <a:gd name="connsiteY7-210" fmla="*/ 608353 h 803180"/>
                <a:gd name="connsiteX8-211" fmla="*/ 1300528 w 2416984"/>
                <a:gd name="connsiteY8-212" fmla="*/ 803180 h 803180"/>
                <a:gd name="connsiteX9-213" fmla="*/ 347171 w 2416984"/>
                <a:gd name="connsiteY9-214" fmla="*/ 600401 h 803180"/>
                <a:gd name="connsiteX10-215" fmla="*/ 0 w 2416984"/>
                <a:gd name="connsiteY10-216" fmla="*/ 600401 h 803180"/>
                <a:gd name="connsiteX11-217" fmla="*/ 0 w 2416984"/>
                <a:gd name="connsiteY11-218" fmla="*/ 500334 h 803180"/>
                <a:gd name="connsiteX12-219" fmla="*/ 0 w 2416984"/>
                <a:gd name="connsiteY12-220" fmla="*/ 350234 h 803180"/>
                <a:gd name="connsiteX13-221" fmla="*/ 0 w 2416984"/>
                <a:gd name="connsiteY13-222" fmla="*/ 350234 h 803180"/>
                <a:gd name="connsiteX14-223" fmla="*/ 0 w 2416984"/>
                <a:gd name="connsiteY14-224" fmla="*/ 0 h 803180"/>
                <a:gd name="connsiteX0-225" fmla="*/ 0 w 2416984"/>
                <a:gd name="connsiteY0-226" fmla="*/ 0 h 803180"/>
                <a:gd name="connsiteX1-227" fmla="*/ 402831 w 2416984"/>
                <a:gd name="connsiteY1-228" fmla="*/ 0 h 803180"/>
                <a:gd name="connsiteX2-229" fmla="*/ 402831 w 2416984"/>
                <a:gd name="connsiteY2-230" fmla="*/ 0 h 803180"/>
                <a:gd name="connsiteX3-231" fmla="*/ 1007077 w 2416984"/>
                <a:gd name="connsiteY3-232" fmla="*/ 0 h 803180"/>
                <a:gd name="connsiteX4-233" fmla="*/ 2416984 w 2416984"/>
                <a:gd name="connsiteY4-234" fmla="*/ 0 h 803180"/>
                <a:gd name="connsiteX5-235" fmla="*/ 2416984 w 2416984"/>
                <a:gd name="connsiteY5-236" fmla="*/ 350234 h 803180"/>
                <a:gd name="connsiteX6-237" fmla="*/ 2416984 w 2416984"/>
                <a:gd name="connsiteY6-238" fmla="*/ 600401 h 803180"/>
                <a:gd name="connsiteX7-239" fmla="*/ 1138724 w 2416984"/>
                <a:gd name="connsiteY7-240" fmla="*/ 600402 h 803180"/>
                <a:gd name="connsiteX8-241" fmla="*/ 1300528 w 2416984"/>
                <a:gd name="connsiteY8-242" fmla="*/ 803180 h 803180"/>
                <a:gd name="connsiteX9-243" fmla="*/ 347171 w 2416984"/>
                <a:gd name="connsiteY9-244" fmla="*/ 600401 h 803180"/>
                <a:gd name="connsiteX10-245" fmla="*/ 0 w 2416984"/>
                <a:gd name="connsiteY10-246" fmla="*/ 600401 h 803180"/>
                <a:gd name="connsiteX11-247" fmla="*/ 0 w 2416984"/>
                <a:gd name="connsiteY11-248" fmla="*/ 500334 h 803180"/>
                <a:gd name="connsiteX12-249" fmla="*/ 0 w 2416984"/>
                <a:gd name="connsiteY12-250" fmla="*/ 350234 h 803180"/>
                <a:gd name="connsiteX13-251" fmla="*/ 0 w 2416984"/>
                <a:gd name="connsiteY13-252" fmla="*/ 350234 h 803180"/>
                <a:gd name="connsiteX14-253" fmla="*/ 0 w 2416984"/>
                <a:gd name="connsiteY14-254" fmla="*/ 0 h 803180"/>
                <a:gd name="connsiteX0-255" fmla="*/ 0 w 2416984"/>
                <a:gd name="connsiteY0-256" fmla="*/ 0 h 803180"/>
                <a:gd name="connsiteX1-257" fmla="*/ 402831 w 2416984"/>
                <a:gd name="connsiteY1-258" fmla="*/ 0 h 803180"/>
                <a:gd name="connsiteX2-259" fmla="*/ 402831 w 2416984"/>
                <a:gd name="connsiteY2-260" fmla="*/ 0 h 803180"/>
                <a:gd name="connsiteX3-261" fmla="*/ 1007077 w 2416984"/>
                <a:gd name="connsiteY3-262" fmla="*/ 0 h 803180"/>
                <a:gd name="connsiteX4-263" fmla="*/ 2416984 w 2416984"/>
                <a:gd name="connsiteY4-264" fmla="*/ 0 h 803180"/>
                <a:gd name="connsiteX5-265" fmla="*/ 2416984 w 2416984"/>
                <a:gd name="connsiteY5-266" fmla="*/ 350234 h 803180"/>
                <a:gd name="connsiteX6-267" fmla="*/ 2416984 w 2416984"/>
                <a:gd name="connsiteY6-268" fmla="*/ 600401 h 803180"/>
                <a:gd name="connsiteX7-269" fmla="*/ 1138724 w 2416984"/>
                <a:gd name="connsiteY7-270" fmla="*/ 600402 h 803180"/>
                <a:gd name="connsiteX8-271" fmla="*/ 1300528 w 2416984"/>
                <a:gd name="connsiteY8-272" fmla="*/ 803180 h 803180"/>
                <a:gd name="connsiteX9-273" fmla="*/ 673201 w 2416984"/>
                <a:gd name="connsiteY9-274" fmla="*/ 592450 h 803180"/>
                <a:gd name="connsiteX10-275" fmla="*/ 0 w 2416984"/>
                <a:gd name="connsiteY10-276" fmla="*/ 600401 h 803180"/>
                <a:gd name="connsiteX11-277" fmla="*/ 0 w 2416984"/>
                <a:gd name="connsiteY11-278" fmla="*/ 500334 h 803180"/>
                <a:gd name="connsiteX12-279" fmla="*/ 0 w 2416984"/>
                <a:gd name="connsiteY12-280" fmla="*/ 350234 h 803180"/>
                <a:gd name="connsiteX13-281" fmla="*/ 0 w 2416984"/>
                <a:gd name="connsiteY13-282" fmla="*/ 350234 h 803180"/>
                <a:gd name="connsiteX14-283" fmla="*/ 0 w 2416984"/>
                <a:gd name="connsiteY14-284" fmla="*/ 0 h 803180"/>
                <a:gd name="connsiteX0-285" fmla="*/ 0 w 2416984"/>
                <a:gd name="connsiteY0-286" fmla="*/ 0 h 803180"/>
                <a:gd name="connsiteX1-287" fmla="*/ 402831 w 2416984"/>
                <a:gd name="connsiteY1-288" fmla="*/ 0 h 803180"/>
                <a:gd name="connsiteX2-289" fmla="*/ 402831 w 2416984"/>
                <a:gd name="connsiteY2-290" fmla="*/ 0 h 803180"/>
                <a:gd name="connsiteX3-291" fmla="*/ 1007077 w 2416984"/>
                <a:gd name="connsiteY3-292" fmla="*/ 0 h 803180"/>
                <a:gd name="connsiteX4-293" fmla="*/ 2416984 w 2416984"/>
                <a:gd name="connsiteY4-294" fmla="*/ 0 h 803180"/>
                <a:gd name="connsiteX5-295" fmla="*/ 2416984 w 2416984"/>
                <a:gd name="connsiteY5-296" fmla="*/ 350234 h 803180"/>
                <a:gd name="connsiteX6-297" fmla="*/ 2416984 w 2416984"/>
                <a:gd name="connsiteY6-298" fmla="*/ 600401 h 803180"/>
                <a:gd name="connsiteX7-299" fmla="*/ 1138724 w 2416984"/>
                <a:gd name="connsiteY7-300" fmla="*/ 600402 h 803180"/>
                <a:gd name="connsiteX8-301" fmla="*/ 1300528 w 2416984"/>
                <a:gd name="connsiteY8-302" fmla="*/ 803180 h 803180"/>
                <a:gd name="connsiteX9-303" fmla="*/ 684443 w 2416984"/>
                <a:gd name="connsiteY9-304" fmla="*/ 608353 h 803180"/>
                <a:gd name="connsiteX10-305" fmla="*/ 0 w 2416984"/>
                <a:gd name="connsiteY10-306" fmla="*/ 600401 h 803180"/>
                <a:gd name="connsiteX11-307" fmla="*/ 0 w 2416984"/>
                <a:gd name="connsiteY11-308" fmla="*/ 500334 h 803180"/>
                <a:gd name="connsiteX12-309" fmla="*/ 0 w 2416984"/>
                <a:gd name="connsiteY12-310" fmla="*/ 350234 h 803180"/>
                <a:gd name="connsiteX13-311" fmla="*/ 0 w 2416984"/>
                <a:gd name="connsiteY13-312" fmla="*/ 350234 h 803180"/>
                <a:gd name="connsiteX14-313" fmla="*/ 0 w 2416984"/>
                <a:gd name="connsiteY14-314" fmla="*/ 0 h 803180"/>
                <a:gd name="connsiteX0-315" fmla="*/ 0 w 2416984"/>
                <a:gd name="connsiteY0-316" fmla="*/ 0 h 803180"/>
                <a:gd name="connsiteX1-317" fmla="*/ 402831 w 2416984"/>
                <a:gd name="connsiteY1-318" fmla="*/ 0 h 803180"/>
                <a:gd name="connsiteX2-319" fmla="*/ 402831 w 2416984"/>
                <a:gd name="connsiteY2-320" fmla="*/ 0 h 803180"/>
                <a:gd name="connsiteX3-321" fmla="*/ 1007077 w 2416984"/>
                <a:gd name="connsiteY3-322" fmla="*/ 0 h 803180"/>
                <a:gd name="connsiteX4-323" fmla="*/ 2416984 w 2416984"/>
                <a:gd name="connsiteY4-324" fmla="*/ 0 h 803180"/>
                <a:gd name="connsiteX5-325" fmla="*/ 2416984 w 2416984"/>
                <a:gd name="connsiteY5-326" fmla="*/ 350234 h 803180"/>
                <a:gd name="connsiteX6-327" fmla="*/ 2416984 w 2416984"/>
                <a:gd name="connsiteY6-328" fmla="*/ 600401 h 803180"/>
                <a:gd name="connsiteX7-329" fmla="*/ 1138724 w 2416984"/>
                <a:gd name="connsiteY7-330" fmla="*/ 600402 h 803180"/>
                <a:gd name="connsiteX8-331" fmla="*/ 1300528 w 2416984"/>
                <a:gd name="connsiteY8-332" fmla="*/ 803180 h 803180"/>
                <a:gd name="connsiteX9-333" fmla="*/ 706929 w 2416984"/>
                <a:gd name="connsiteY9-334" fmla="*/ 600402 h 803180"/>
                <a:gd name="connsiteX10-335" fmla="*/ 0 w 2416984"/>
                <a:gd name="connsiteY10-336" fmla="*/ 600401 h 803180"/>
                <a:gd name="connsiteX11-337" fmla="*/ 0 w 2416984"/>
                <a:gd name="connsiteY11-338" fmla="*/ 500334 h 803180"/>
                <a:gd name="connsiteX12-339" fmla="*/ 0 w 2416984"/>
                <a:gd name="connsiteY12-340" fmla="*/ 350234 h 803180"/>
                <a:gd name="connsiteX13-341" fmla="*/ 0 w 2416984"/>
                <a:gd name="connsiteY13-342" fmla="*/ 350234 h 803180"/>
                <a:gd name="connsiteX14-343" fmla="*/ 0 w 2416984"/>
                <a:gd name="connsiteY14-344" fmla="*/ 0 h 8031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2416984" h="803180">
                  <a:moveTo>
                    <a:pt x="0" y="0"/>
                  </a:moveTo>
                  <a:lnTo>
                    <a:pt x="402831" y="0"/>
                  </a:lnTo>
                  <a:lnTo>
                    <a:pt x="402831" y="0"/>
                  </a:lnTo>
                  <a:lnTo>
                    <a:pt x="1007077" y="0"/>
                  </a:lnTo>
                  <a:lnTo>
                    <a:pt x="2416984" y="0"/>
                  </a:lnTo>
                  <a:lnTo>
                    <a:pt x="2416984" y="350234"/>
                  </a:lnTo>
                  <a:lnTo>
                    <a:pt x="2416984" y="600401"/>
                  </a:lnTo>
                  <a:lnTo>
                    <a:pt x="1138724" y="600402"/>
                  </a:lnTo>
                  <a:lnTo>
                    <a:pt x="1300528" y="803180"/>
                  </a:lnTo>
                  <a:lnTo>
                    <a:pt x="706929" y="600402"/>
                  </a:lnTo>
                  <a:lnTo>
                    <a:pt x="0" y="600401"/>
                  </a:lnTo>
                  <a:lnTo>
                    <a:pt x="0" y="500334"/>
                  </a:lnTo>
                  <a:lnTo>
                    <a:pt x="0" y="350234"/>
                  </a:lnTo>
                  <a:lnTo>
                    <a:pt x="0" y="350234"/>
                  </a:lnTo>
                  <a:lnTo>
                    <a:pt x="0" y="0"/>
                  </a:lnTo>
                  <a:close/>
                </a:path>
              </a:pathLst>
            </a:custGeom>
            <a:solidFill>
              <a:srgbClr val="E11B22"/>
            </a:solidFill>
            <a:ln w="12700">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矩形 16"/>
            <p:cNvSpPr/>
            <p:nvPr/>
          </p:nvSpPr>
          <p:spPr>
            <a:xfrm>
              <a:off x="5088661" y="5499068"/>
              <a:ext cx="887026" cy="430435"/>
            </a:xfrm>
            <a:prstGeom prst="rect">
              <a:avLst/>
            </a:prstGeom>
          </p:spPr>
          <p:txBody>
            <a:bodyPr>
              <a:spAutoFit/>
            </a:bodyPr>
            <a:lstStyle/>
            <a:p>
              <a:pPr marL="0" marR="0" lvl="0" indent="0" algn="l" defTabSz="457200" rtl="0" eaLnBrk="1" fontAlgn="auto" latinLnBrk="1"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南极洲</a:t>
              </a:r>
              <a:endParaRPr kumimoji="1" lang="en-US" altLang="zh-CN" sz="12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mn-ea"/>
                <a:cs typeface="+mn-cs"/>
              </a:endParaRPr>
            </a:p>
            <a:p>
              <a:pPr marL="0" marR="0" lvl="0" indent="0" algn="l" defTabSz="457200" rtl="0" eaLnBrk="1" fontAlgn="auto" latinLnBrk="1" hangingPunct="1">
                <a:lnSpc>
                  <a:spcPct val="100000"/>
                </a:lnSpc>
                <a:spcBef>
                  <a:spcPts val="0"/>
                </a:spcBef>
                <a:spcAft>
                  <a:spcPts val="0"/>
                </a:spcAft>
                <a:buClrTx/>
                <a:buSzTx/>
                <a:buFontTx/>
                <a:buNone/>
                <a:defRPr/>
              </a:pPr>
              <a:r>
                <a:rPr kumimoji="1" lang="zh-CN" altLang="en-US" sz="9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中国长城站</a:t>
              </a:r>
              <a:endParaRPr kumimoji="1" lang="zh-CN" altLang="en-US" sz="9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14352" name="图片 68"/>
            <p:cNvPicPr>
              <a:picLocks noChangeAspect="1"/>
            </p:cNvPicPr>
            <p:nvPr/>
          </p:nvPicPr>
          <p:blipFill>
            <a:blip r:embed="rId7" cstate="screen"/>
            <a:srcRect l="-2"/>
            <a:stretch>
              <a:fillRect/>
            </a:stretch>
          </p:blipFill>
          <p:spPr>
            <a:xfrm>
              <a:off x="4983480" y="4762088"/>
              <a:ext cx="1023942" cy="699139"/>
            </a:xfrm>
            <a:prstGeom prst="rect">
              <a:avLst/>
            </a:prstGeom>
            <a:noFill/>
            <a:ln w="9525">
              <a:noFill/>
            </a:ln>
          </p:spPr>
        </p:pic>
      </p:grpSp>
      <p:sp>
        <p:nvSpPr>
          <p:cNvPr id="36" name="文本占位符 4"/>
          <p:cNvSpPr>
            <a:spLocks noGrp="1"/>
          </p:cNvSpPr>
          <p:nvPr>
            <p:ph type="body" sz="quarter" idx="4294967295"/>
          </p:nvPr>
        </p:nvSpPr>
        <p:spPr>
          <a:xfrm>
            <a:off x="350838" y="165100"/>
            <a:ext cx="3557588" cy="273050"/>
          </a:xfrm>
          <a:prstGeom prst="rect">
            <a:avLst/>
          </a:prstGeom>
        </p:spPr>
        <p:txBody>
          <a:bodyPr/>
          <a:lstStyle>
            <a:lvl1pPr lvl="0">
              <a:defRPr sz="2400"/>
            </a:lvl1pPr>
            <a:lvl2pPr lvl="1">
              <a:defRPr sz="2000"/>
            </a:lvl2pPr>
            <a:lvl3pPr lvl="2">
              <a:defRPr sz="1800"/>
            </a:lvl3pPr>
            <a:lvl4pPr lvl="3">
              <a:defRPr sz="1600"/>
            </a:lvl4pPr>
            <a:lvl5pPr lvl="4">
              <a:defRPr sz="1600"/>
            </a:lvl5pPr>
          </a:lstStyle>
          <a:p>
            <a:pPr lvl="0" eaLnBrk="1" hangingPunct="1">
              <a:buNone/>
            </a:pPr>
            <a:r>
              <a:rPr lang="zh-CN" altLang="en-US" sz="1400" dirty="0">
                <a:solidFill>
                  <a:srgbClr val="404040"/>
                </a:solidFill>
                <a:latin typeface="微软雅黑" panose="020B0503020204020204" pitchFamily="34" charset="-122"/>
                <a:ea typeface="微软雅黑" panose="020B0503020204020204" pitchFamily="34" charset="-122"/>
              </a:rPr>
              <a:t>企业概况</a:t>
            </a:r>
            <a:r>
              <a:rPr lang="en-US" altLang="zh-CN" sz="1400" dirty="0">
                <a:solidFill>
                  <a:srgbClr val="404040"/>
                </a:solidFill>
                <a:latin typeface="微软雅黑" panose="020B0503020204020204" pitchFamily="34" charset="-122"/>
                <a:ea typeface="微软雅黑" panose="020B0503020204020204" pitchFamily="34" charset="-122"/>
              </a:rPr>
              <a:t>  General Information</a:t>
            </a:r>
            <a:endParaRPr lang="zh-CN" altLang="en-US" sz="1400" dirty="0">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 fill="hold"/>
                                        <p:tgtEl>
                                          <p:spTgt spid="4"/>
                                        </p:tgtEl>
                                        <p:attrNameLst>
                                          <p:attrName>ppt_x</p:attrName>
                                        </p:attrNameLst>
                                      </p:cBhvr>
                                      <p:tavLst>
                                        <p:tav tm="0">
                                          <p:val>
                                            <p:strVal val="#ppt_x"/>
                                          </p:val>
                                        </p:tav>
                                        <p:tav tm="100000">
                                          <p:val>
                                            <p:strVal val="#ppt_x"/>
                                          </p:val>
                                        </p:tav>
                                      </p:tavLst>
                                    </p:anim>
                                    <p:anim calcmode="lin" valueType="num">
                                      <p:cBhvr additive="base">
                                        <p:cTn id="8" dur="1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 fill="hold"/>
                                        <p:tgtEl>
                                          <p:spTgt spid="2"/>
                                        </p:tgtEl>
                                        <p:attrNameLst>
                                          <p:attrName>ppt_x</p:attrName>
                                        </p:attrNameLst>
                                      </p:cBhvr>
                                      <p:tavLst>
                                        <p:tav tm="0">
                                          <p:val>
                                            <p:strVal val="#ppt_x"/>
                                          </p:val>
                                        </p:tav>
                                        <p:tav tm="100000">
                                          <p:val>
                                            <p:strVal val="#ppt_x"/>
                                          </p:val>
                                        </p:tav>
                                      </p:tavLst>
                                    </p:anim>
                                    <p:anim calcmode="lin" valueType="num">
                                      <p:cBhvr additive="base">
                                        <p:cTn id="13" dur="15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 fill="hold"/>
                                        <p:tgtEl>
                                          <p:spTgt spid="8"/>
                                        </p:tgtEl>
                                        <p:attrNameLst>
                                          <p:attrName>ppt_x</p:attrName>
                                        </p:attrNameLst>
                                      </p:cBhvr>
                                      <p:tavLst>
                                        <p:tav tm="0">
                                          <p:val>
                                            <p:strVal val="#ppt_x"/>
                                          </p:val>
                                        </p:tav>
                                        <p:tav tm="100000">
                                          <p:val>
                                            <p:strVal val="#ppt_x"/>
                                          </p:val>
                                        </p:tav>
                                      </p:tavLst>
                                    </p:anim>
                                    <p:anim calcmode="lin" valueType="num">
                                      <p:cBhvr additive="base">
                                        <p:cTn id="18" dur="15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50" fill="hold"/>
                                        <p:tgtEl>
                                          <p:spTgt spid="3"/>
                                        </p:tgtEl>
                                        <p:attrNameLst>
                                          <p:attrName>ppt_x</p:attrName>
                                        </p:attrNameLst>
                                      </p:cBhvr>
                                      <p:tavLst>
                                        <p:tav tm="0">
                                          <p:val>
                                            <p:strVal val="#ppt_x"/>
                                          </p:val>
                                        </p:tav>
                                        <p:tav tm="100000">
                                          <p:val>
                                            <p:strVal val="#ppt_x"/>
                                          </p:val>
                                        </p:tav>
                                      </p:tavLst>
                                    </p:anim>
                                    <p:anim calcmode="lin" valueType="num">
                                      <p:cBhvr additive="base">
                                        <p:cTn id="23" dur="150" fill="hold"/>
                                        <p:tgtEl>
                                          <p:spTgt spid="3"/>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50" fill="hold"/>
                                        <p:tgtEl>
                                          <p:spTgt spid="9"/>
                                        </p:tgtEl>
                                        <p:attrNameLst>
                                          <p:attrName>ppt_x</p:attrName>
                                        </p:attrNameLst>
                                      </p:cBhvr>
                                      <p:tavLst>
                                        <p:tav tm="0">
                                          <p:val>
                                            <p:strVal val="#ppt_x"/>
                                          </p:val>
                                        </p:tav>
                                        <p:tav tm="100000">
                                          <p:val>
                                            <p:strVal val="#ppt_x"/>
                                          </p:val>
                                        </p:tav>
                                      </p:tavLst>
                                    </p:anim>
                                    <p:anim calcmode="lin" valueType="num">
                                      <p:cBhvr additive="base">
                                        <p:cTn id="28" dur="150" fill="hold"/>
                                        <p:tgtEl>
                                          <p:spTgt spid="9"/>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150" fill="hold"/>
                                        <p:tgtEl>
                                          <p:spTgt spid="7"/>
                                        </p:tgtEl>
                                        <p:attrNameLst>
                                          <p:attrName>ppt_x</p:attrName>
                                        </p:attrNameLst>
                                      </p:cBhvr>
                                      <p:tavLst>
                                        <p:tav tm="0">
                                          <p:val>
                                            <p:strVal val="#ppt_x"/>
                                          </p:val>
                                        </p:tav>
                                        <p:tav tm="100000">
                                          <p:val>
                                            <p:strVal val="#ppt_x"/>
                                          </p:val>
                                        </p:tav>
                                      </p:tavLst>
                                    </p:anim>
                                    <p:anim calcmode="lin" valueType="num">
                                      <p:cBhvr additive="base">
                                        <p:cTn id="33" dur="15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50" fill="hold"/>
                                        <p:tgtEl>
                                          <p:spTgt spid="5"/>
                                        </p:tgtEl>
                                        <p:attrNameLst>
                                          <p:attrName>ppt_x</p:attrName>
                                        </p:attrNameLst>
                                      </p:cBhvr>
                                      <p:tavLst>
                                        <p:tav tm="0">
                                          <p:val>
                                            <p:strVal val="#ppt_x"/>
                                          </p:val>
                                        </p:tav>
                                        <p:tav tm="100000">
                                          <p:val>
                                            <p:strVal val="#ppt_x"/>
                                          </p:val>
                                        </p:tav>
                                      </p:tavLst>
                                    </p:anim>
                                    <p:anim calcmode="lin" valueType="num">
                                      <p:cBhvr additive="base">
                                        <p:cTn id="38" dur="150" fill="hold"/>
                                        <p:tgtEl>
                                          <p:spTgt spid="5"/>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150" fill="hold"/>
                                        <p:tgtEl>
                                          <p:spTgt spid="6"/>
                                        </p:tgtEl>
                                        <p:attrNameLst>
                                          <p:attrName>ppt_x</p:attrName>
                                        </p:attrNameLst>
                                      </p:cBhvr>
                                      <p:tavLst>
                                        <p:tav tm="0">
                                          <p:val>
                                            <p:strVal val="#ppt_x"/>
                                          </p:val>
                                        </p:tav>
                                        <p:tav tm="100000">
                                          <p:val>
                                            <p:strVal val="#ppt_x"/>
                                          </p:val>
                                        </p:tav>
                                      </p:tavLst>
                                    </p:anim>
                                    <p:anim calcmode="lin" valueType="num">
                                      <p:cBhvr additive="base">
                                        <p:cTn id="43" dur="1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5363" name="标题 3"/>
          <p:cNvSpPr>
            <a:spLocks noGrp="1"/>
          </p:cNvSpPr>
          <p:nvPr>
            <p:ph type="title"/>
          </p:nvPr>
        </p:nvSpPr>
        <p:spPr>
          <a:xfrm>
            <a:off x="407988" y="830263"/>
            <a:ext cx="1871662" cy="622300"/>
          </a:xfrm>
          <a:noFill/>
          <a:ln>
            <a:noFill/>
          </a:ln>
        </p:spPr>
        <p:txBody>
          <a:bodyPr/>
          <a:lstStyle/>
          <a:p>
            <a:pPr defTabSz="457200" fontAlgn="base" latinLnBrk="1">
              <a:spcAft>
                <a:spcPct val="0"/>
              </a:spcAft>
            </a:pPr>
            <a:r>
              <a:rPr lang="zh-CN" altLang="en-US" kern="1200" dirty="0">
                <a:solidFill>
                  <a:srgbClr val="E11B22"/>
                </a:solidFill>
                <a:latin typeface="Arial" panose="020B0604020202020204" pitchFamily="34" charset="0"/>
                <a:ea typeface="微软雅黑" panose="020B0503020204020204" pitchFamily="34" charset="-122"/>
                <a:cs typeface="+mj-cs"/>
              </a:rPr>
              <a:t> 奖项</a:t>
            </a:r>
            <a:br>
              <a:rPr lang="en-US" altLang="zh-CN" kern="1200" dirty="0">
                <a:solidFill>
                  <a:srgbClr val="E11B22"/>
                </a:solidFill>
                <a:latin typeface="Arial" panose="020B0604020202020204" pitchFamily="34" charset="0"/>
                <a:ea typeface="微软雅黑" panose="020B0503020204020204" pitchFamily="34" charset="-122"/>
                <a:cs typeface="+mj-cs"/>
              </a:rPr>
            </a:br>
            <a:r>
              <a:rPr lang="en-US" altLang="zh-CN" sz="1600" kern="1200" dirty="0">
                <a:solidFill>
                  <a:srgbClr val="E11B22"/>
                </a:solidFill>
                <a:latin typeface="Arial" panose="020B0604020202020204" pitchFamily="34" charset="0"/>
                <a:ea typeface="微软雅黑" panose="020B0503020204020204" pitchFamily="34" charset="-122"/>
                <a:cs typeface="+mj-cs"/>
              </a:rPr>
              <a:t>Awards</a:t>
            </a:r>
            <a:endParaRPr lang="zh-CN" altLang="en-US" sz="1600" kern="1200" dirty="0">
              <a:solidFill>
                <a:srgbClr val="E11B22"/>
              </a:solidFill>
              <a:latin typeface="Arial" panose="020B0604020202020204" pitchFamily="34" charset="0"/>
              <a:ea typeface="微软雅黑" panose="020B0503020204020204" pitchFamily="34" charset="-122"/>
              <a:cs typeface="+mj-cs"/>
            </a:endParaRPr>
          </a:p>
        </p:txBody>
      </p:sp>
      <p:pic>
        <p:nvPicPr>
          <p:cNvPr id="24" name="图片 11266"/>
          <p:cNvPicPr>
            <a:picLocks noChangeAspect="1" noChangeArrowheads="1"/>
          </p:cNvPicPr>
          <p:nvPr/>
        </p:nvPicPr>
        <p:blipFill>
          <a:blip r:embed="rId1" cstate="screen"/>
          <a:srcRect/>
          <a:stretch>
            <a:fillRect/>
          </a:stretch>
        </p:blipFill>
        <p:spPr bwMode="auto">
          <a:xfrm>
            <a:off x="6040438" y="931863"/>
            <a:ext cx="1584325" cy="2168525"/>
          </a:xfrm>
          <a:prstGeom prst="rect">
            <a:avLst/>
          </a:prstGeom>
          <a:ln>
            <a:noFill/>
          </a:ln>
          <a:effectLst>
            <a:outerShdw blurRad="292100" dist="139700" dir="2700000" algn="tl" rotWithShape="0">
              <a:srgbClr val="333333">
                <a:alpha val="65000"/>
              </a:srgbClr>
            </a:outerShdw>
          </a:effectLst>
        </p:spPr>
      </p:pic>
      <p:pic>
        <p:nvPicPr>
          <p:cNvPr id="15365" name="图片 9"/>
          <p:cNvPicPr>
            <a:picLocks noChangeAspect="1"/>
          </p:cNvPicPr>
          <p:nvPr/>
        </p:nvPicPr>
        <p:blipFill>
          <a:blip r:embed="rId2"/>
          <a:stretch>
            <a:fillRect/>
          </a:stretch>
        </p:blipFill>
        <p:spPr>
          <a:xfrm>
            <a:off x="-96837" y="260350"/>
            <a:ext cx="1936750" cy="1936750"/>
          </a:xfrm>
          <a:prstGeom prst="rect">
            <a:avLst/>
          </a:prstGeom>
          <a:noFill/>
          <a:ln w="9525">
            <a:noFill/>
          </a:ln>
        </p:spPr>
      </p:pic>
      <p:pic>
        <p:nvPicPr>
          <p:cNvPr id="28" name="图片 5"/>
          <p:cNvPicPr>
            <a:picLocks noChangeAspect="1" noChangeArrowheads="1"/>
          </p:cNvPicPr>
          <p:nvPr/>
        </p:nvPicPr>
        <p:blipFill>
          <a:blip r:embed="rId3" cstate="screen"/>
          <a:srcRect/>
          <a:stretch>
            <a:fillRect/>
          </a:stretch>
        </p:blipFill>
        <p:spPr bwMode="auto">
          <a:xfrm>
            <a:off x="7918450" y="949325"/>
            <a:ext cx="1584325" cy="2171700"/>
          </a:xfrm>
          <a:prstGeom prst="rect">
            <a:avLst/>
          </a:prstGeom>
          <a:noFill/>
          <a:ln>
            <a:noFill/>
          </a:ln>
          <a:effectLst>
            <a:outerShdw blurRad="292100" dist="139700" dir="2700000" algn="tl" rotWithShape="0">
              <a:srgbClr val="333333">
                <a:alpha val="64998"/>
              </a:srgbClr>
            </a:outerShdw>
          </a:effectLst>
        </p:spPr>
      </p:pic>
      <p:pic>
        <p:nvPicPr>
          <p:cNvPr id="29" name="Picture 2"/>
          <p:cNvPicPr>
            <a:picLocks noChangeAspect="1" noChangeArrowheads="1"/>
          </p:cNvPicPr>
          <p:nvPr/>
        </p:nvPicPr>
        <p:blipFill>
          <a:blip r:embed="rId4" cstate="screen"/>
          <a:srcRect/>
          <a:stretch>
            <a:fillRect/>
          </a:stretch>
        </p:blipFill>
        <p:spPr bwMode="auto">
          <a:xfrm>
            <a:off x="9790113" y="949325"/>
            <a:ext cx="1584325" cy="2168525"/>
          </a:xfrm>
          <a:prstGeom prst="rect">
            <a:avLst/>
          </a:prstGeom>
          <a:noFill/>
          <a:ln>
            <a:noFill/>
          </a:ln>
          <a:effectLst>
            <a:outerShdw blurRad="292100" dist="139700" dir="2700000" algn="tl" rotWithShape="0">
              <a:srgbClr val="333333">
                <a:alpha val="64998"/>
              </a:srgbClr>
            </a:outerShdw>
          </a:effectLst>
        </p:spPr>
      </p:pic>
      <p:sp>
        <p:nvSpPr>
          <p:cNvPr id="15368" name="TextBox 23"/>
          <p:cNvSpPr/>
          <p:nvPr/>
        </p:nvSpPr>
        <p:spPr>
          <a:xfrm>
            <a:off x="5970588" y="673100"/>
            <a:ext cx="1697037" cy="276225"/>
          </a:xfrm>
          <a:prstGeom prst="rect">
            <a:avLst/>
          </a:prstGeom>
          <a:noFill/>
          <a:ln w="9525">
            <a:noFill/>
          </a:ln>
        </p:spPr>
        <p:txBody>
          <a:bodyPr>
            <a:spAutoFit/>
          </a:bodyPr>
          <a:lstStyle/>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美国建筑师学会</a:t>
            </a:r>
            <a:r>
              <a:rPr lang="en-US" altLang="zh-CN"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(AIA)</a:t>
            </a: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金奖</a:t>
            </a:r>
            <a:endParaRPr lang="zh-CN" altLang="en-US" sz="1000" dirty="0">
              <a:solidFill>
                <a:srgbClr val="595959"/>
              </a:solidFill>
              <a:latin typeface="微软雅黑" panose="020B0503020204020204" pitchFamily="34" charset="-122"/>
              <a:ea typeface="微软雅黑" panose="020B0503020204020204" pitchFamily="34" charset="-122"/>
            </a:endParaRPr>
          </a:p>
        </p:txBody>
      </p:sp>
      <p:sp>
        <p:nvSpPr>
          <p:cNvPr id="15369" name="TextBox 23"/>
          <p:cNvSpPr/>
          <p:nvPr/>
        </p:nvSpPr>
        <p:spPr>
          <a:xfrm>
            <a:off x="1754188" y="660400"/>
            <a:ext cx="1968500" cy="461963"/>
          </a:xfrm>
          <a:prstGeom prst="rect">
            <a:avLst/>
          </a:prstGeom>
          <a:noFill/>
          <a:ln w="9525">
            <a:noFill/>
          </a:ln>
        </p:spPr>
        <p:txBody>
          <a:bodyPr>
            <a:spAutoFit/>
          </a:bodyPr>
          <a:lstStyle/>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第二十三届联合国气候大会</a:t>
            </a:r>
            <a:br>
              <a:rPr lang="en-US" altLang="zh-CN"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b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既有建筑绿色改造解决方案大奖</a:t>
            </a:r>
            <a:endParaRPr lang="en-US" altLang="zh-CN"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5370" name="TextBox 23"/>
          <p:cNvSpPr/>
          <p:nvPr/>
        </p:nvSpPr>
        <p:spPr>
          <a:xfrm>
            <a:off x="7524750" y="660400"/>
            <a:ext cx="2395538" cy="260350"/>
          </a:xfrm>
          <a:prstGeom prst="rect">
            <a:avLst/>
          </a:prstGeom>
          <a:noFill/>
          <a:ln w="9525">
            <a:noFill/>
          </a:ln>
        </p:spPr>
        <p:txBody>
          <a:bodyPr>
            <a:spAutoFit/>
          </a:bodyPr>
          <a:lstStyle/>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亚洲建筑师协会建筑金奖</a:t>
            </a:r>
            <a:endParaRPr lang="zh-CN" altLang="en-US" sz="1000" dirty="0">
              <a:solidFill>
                <a:srgbClr val="595959"/>
              </a:solidFill>
              <a:latin typeface="微软雅黑" panose="020B0503020204020204" pitchFamily="34" charset="-122"/>
              <a:ea typeface="微软雅黑" panose="020B0503020204020204" pitchFamily="34" charset="-122"/>
            </a:endParaRPr>
          </a:p>
        </p:txBody>
      </p:sp>
      <p:sp>
        <p:nvSpPr>
          <p:cNvPr id="15371" name="TextBox 23"/>
          <p:cNvSpPr/>
          <p:nvPr/>
        </p:nvSpPr>
        <p:spPr>
          <a:xfrm>
            <a:off x="9382125" y="660400"/>
            <a:ext cx="2395538" cy="276225"/>
          </a:xfrm>
          <a:prstGeom prst="rect">
            <a:avLst/>
          </a:prstGeom>
          <a:noFill/>
          <a:ln w="9525">
            <a:noFill/>
          </a:ln>
        </p:spPr>
        <p:txBody>
          <a:bodyPr>
            <a:spAutoFit/>
          </a:bodyPr>
          <a:lstStyle/>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亚洲</a:t>
            </a:r>
            <a:r>
              <a:rPr lang="en-US" altLang="zh-CN"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CITYSCAPE</a:t>
            </a: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大奖金奖</a:t>
            </a:r>
            <a:endParaRPr lang="zh-CN" altLang="en-US" sz="1000" dirty="0">
              <a:solidFill>
                <a:srgbClr val="595959"/>
              </a:solidFill>
              <a:latin typeface="微软雅黑" panose="020B0503020204020204" pitchFamily="34" charset="-122"/>
              <a:ea typeface="微软雅黑" panose="020B0503020204020204" pitchFamily="34" charset="-122"/>
            </a:endParaRPr>
          </a:p>
        </p:txBody>
      </p:sp>
      <p:sp>
        <p:nvSpPr>
          <p:cNvPr id="15372" name="TextBox 23"/>
          <p:cNvSpPr/>
          <p:nvPr/>
        </p:nvSpPr>
        <p:spPr>
          <a:xfrm>
            <a:off x="3973513" y="660400"/>
            <a:ext cx="1836737" cy="461963"/>
          </a:xfrm>
          <a:prstGeom prst="rect">
            <a:avLst/>
          </a:prstGeom>
          <a:noFill/>
          <a:ln w="9525">
            <a:noFill/>
          </a:ln>
        </p:spPr>
        <p:txBody>
          <a:bodyPr>
            <a:spAutoFit/>
          </a:bodyPr>
          <a:lstStyle/>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联合国科教文组织</a:t>
            </a:r>
            <a:endParaRPr lang="en-US" altLang="zh-CN"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endParaRPr>
          </a:p>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亚太文化遗产保护优异奖</a:t>
            </a:r>
            <a:endParaRPr lang="en-US" altLang="zh-CN"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35" name="Picture 10" descr="上海市质量金奖企业"/>
          <p:cNvPicPr>
            <a:picLocks noChangeAspect="1" noChangeArrowheads="1"/>
          </p:cNvPicPr>
          <p:nvPr/>
        </p:nvPicPr>
        <p:blipFill>
          <a:blip r:embed="rId5"/>
          <a:srcRect/>
          <a:stretch>
            <a:fillRect/>
          </a:stretch>
        </p:blipFill>
        <p:spPr bwMode="auto">
          <a:xfrm>
            <a:off x="7567613" y="3603625"/>
            <a:ext cx="1708150" cy="2170113"/>
          </a:xfrm>
          <a:prstGeom prst="rect">
            <a:avLst/>
          </a:prstGeom>
          <a:noFill/>
          <a:ln>
            <a:noFill/>
          </a:ln>
          <a:effectLst>
            <a:outerShdw blurRad="292100" dist="139700" dir="2700000" algn="tl" rotWithShape="0">
              <a:srgbClr val="333333">
                <a:alpha val="64998"/>
              </a:srgbClr>
            </a:outerShdw>
          </a:effectLst>
        </p:spPr>
      </p:pic>
      <p:pic>
        <p:nvPicPr>
          <p:cNvPr id="36" name="Picture 8" descr="国家电力调度中心工程（金奖）"/>
          <p:cNvPicPr>
            <a:picLocks noChangeAspect="1" noChangeArrowheads="1"/>
          </p:cNvPicPr>
          <p:nvPr/>
        </p:nvPicPr>
        <p:blipFill>
          <a:blip r:embed="rId6"/>
          <a:srcRect/>
          <a:stretch>
            <a:fillRect/>
          </a:stretch>
        </p:blipFill>
        <p:spPr bwMode="auto">
          <a:xfrm>
            <a:off x="3825875" y="3603625"/>
            <a:ext cx="1676400" cy="2170113"/>
          </a:xfrm>
          <a:prstGeom prst="rect">
            <a:avLst/>
          </a:prstGeom>
          <a:noFill/>
          <a:ln>
            <a:noFill/>
          </a:ln>
          <a:effectLst>
            <a:outerShdw blurRad="292100" dist="139700" dir="2700000" algn="tl" rotWithShape="0">
              <a:srgbClr val="333333">
                <a:alpha val="64998"/>
              </a:srgbClr>
            </a:outerShdw>
          </a:effectLst>
        </p:spPr>
      </p:pic>
      <p:sp>
        <p:nvSpPr>
          <p:cNvPr id="15375" name="TextBox 23"/>
          <p:cNvSpPr/>
          <p:nvPr/>
        </p:nvSpPr>
        <p:spPr>
          <a:xfrm>
            <a:off x="1758950" y="5884863"/>
            <a:ext cx="1708150" cy="261937"/>
          </a:xfrm>
          <a:prstGeom prst="rect">
            <a:avLst/>
          </a:prstGeom>
          <a:noFill/>
          <a:ln w="9525">
            <a:noFill/>
          </a:ln>
        </p:spPr>
        <p:txBody>
          <a:bodyPr>
            <a:spAutoFit/>
          </a:bodyPr>
          <a:lstStyle/>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国家科学技术进步奖</a:t>
            </a:r>
            <a:endParaRPr lang="zh-CN" altLang="en-US" sz="1000" dirty="0">
              <a:solidFill>
                <a:srgbClr val="595959"/>
              </a:solidFill>
              <a:latin typeface="微软雅黑" panose="020B0503020204020204" pitchFamily="34" charset="-122"/>
              <a:ea typeface="微软雅黑" panose="020B0503020204020204" pitchFamily="34" charset="-122"/>
            </a:endParaRPr>
          </a:p>
        </p:txBody>
      </p:sp>
      <p:pic>
        <p:nvPicPr>
          <p:cNvPr id="38" name="图片 17" descr="国家科技进步二等奖（软土深基坑工程安全域环境控制新技术及应用）.jpg"/>
          <p:cNvPicPr>
            <a:picLocks noChangeAspect="1" noChangeArrowheads="1"/>
          </p:cNvPicPr>
          <p:nvPr/>
        </p:nvPicPr>
        <p:blipFill>
          <a:blip r:embed="rId7" cstate="screen"/>
          <a:srcRect/>
          <a:stretch>
            <a:fillRect/>
          </a:stretch>
        </p:blipFill>
        <p:spPr bwMode="auto">
          <a:xfrm>
            <a:off x="1774825" y="3603625"/>
            <a:ext cx="1677988" cy="2170113"/>
          </a:xfrm>
          <a:prstGeom prst="rect">
            <a:avLst/>
          </a:prstGeom>
          <a:noFill/>
          <a:ln>
            <a:noFill/>
          </a:ln>
          <a:effectLst>
            <a:outerShdw blurRad="292100" dist="139700" dir="2700000" algn="tl" rotWithShape="0">
              <a:srgbClr val="333333">
                <a:alpha val="64998"/>
              </a:srgbClr>
            </a:outerShdw>
          </a:effectLst>
        </p:spPr>
      </p:pic>
      <p:sp>
        <p:nvSpPr>
          <p:cNvPr id="15377" name="TextBox 23"/>
          <p:cNvSpPr/>
          <p:nvPr/>
        </p:nvSpPr>
        <p:spPr>
          <a:xfrm>
            <a:off x="5673725" y="5884863"/>
            <a:ext cx="1708150" cy="261937"/>
          </a:xfrm>
          <a:prstGeom prst="rect">
            <a:avLst/>
          </a:prstGeom>
          <a:noFill/>
          <a:ln w="9525">
            <a:noFill/>
          </a:ln>
        </p:spPr>
        <p:txBody>
          <a:bodyPr>
            <a:spAutoFit/>
          </a:bodyPr>
          <a:lstStyle/>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中国土木工程詹天佑大奖</a:t>
            </a:r>
            <a:endParaRPr lang="zh-CN" altLang="en-US" sz="1000" dirty="0">
              <a:solidFill>
                <a:srgbClr val="595959"/>
              </a:solidFill>
              <a:latin typeface="微软雅黑" panose="020B0503020204020204" pitchFamily="34" charset="-122"/>
              <a:ea typeface="微软雅黑" panose="020B0503020204020204" pitchFamily="34" charset="-122"/>
            </a:endParaRPr>
          </a:p>
        </p:txBody>
      </p:sp>
      <p:sp>
        <p:nvSpPr>
          <p:cNvPr id="15378" name="TextBox 23"/>
          <p:cNvSpPr/>
          <p:nvPr/>
        </p:nvSpPr>
        <p:spPr>
          <a:xfrm>
            <a:off x="3810000" y="5884863"/>
            <a:ext cx="1708150" cy="261937"/>
          </a:xfrm>
          <a:prstGeom prst="rect">
            <a:avLst/>
          </a:prstGeom>
          <a:noFill/>
          <a:ln w="9525">
            <a:noFill/>
          </a:ln>
        </p:spPr>
        <p:txBody>
          <a:bodyPr>
            <a:spAutoFit/>
          </a:bodyPr>
          <a:lstStyle/>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sym typeface="宋体" panose="02010600030101010101" pitchFamily="2" charset="-122"/>
              </a:rPr>
              <a:t>国家优秀工程设计金奖</a:t>
            </a:r>
            <a:endParaRPr lang="zh-CN" altLang="en-US" sz="1000" dirty="0">
              <a:solidFill>
                <a:srgbClr val="595959"/>
              </a:solidFill>
              <a:latin typeface="微软雅黑" panose="020B0503020204020204" pitchFamily="34" charset="-122"/>
              <a:ea typeface="微软雅黑" panose="020B0503020204020204" pitchFamily="34" charset="-122"/>
            </a:endParaRPr>
          </a:p>
        </p:txBody>
      </p:sp>
      <p:sp>
        <p:nvSpPr>
          <p:cNvPr id="15379" name="TextBox 23"/>
          <p:cNvSpPr/>
          <p:nvPr/>
        </p:nvSpPr>
        <p:spPr>
          <a:xfrm>
            <a:off x="9667875" y="5883275"/>
            <a:ext cx="1708150" cy="260350"/>
          </a:xfrm>
          <a:prstGeom prst="rect">
            <a:avLst/>
          </a:prstGeom>
          <a:noFill/>
          <a:ln w="9525">
            <a:noFill/>
          </a:ln>
        </p:spPr>
        <p:txBody>
          <a:bodyPr>
            <a:spAutoFit/>
          </a:bodyPr>
          <a:lstStyle/>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rPr>
              <a:t>上海市科学技术奖一等奖</a:t>
            </a:r>
            <a:endParaRPr lang="zh-CN" altLang="en-US" sz="1000" dirty="0">
              <a:solidFill>
                <a:srgbClr val="595959"/>
              </a:solidFill>
              <a:latin typeface="微软雅黑" panose="020B0503020204020204" pitchFamily="34" charset="-122"/>
              <a:ea typeface="微软雅黑" panose="020B0503020204020204" pitchFamily="34" charset="-122"/>
            </a:endParaRPr>
          </a:p>
        </p:txBody>
      </p:sp>
      <p:sp>
        <p:nvSpPr>
          <p:cNvPr id="15380" name="TextBox 23"/>
          <p:cNvSpPr/>
          <p:nvPr/>
        </p:nvSpPr>
        <p:spPr>
          <a:xfrm>
            <a:off x="7602538" y="5884863"/>
            <a:ext cx="1708150" cy="261937"/>
          </a:xfrm>
          <a:prstGeom prst="rect">
            <a:avLst/>
          </a:prstGeom>
          <a:noFill/>
          <a:ln w="9525">
            <a:noFill/>
          </a:ln>
        </p:spPr>
        <p:txBody>
          <a:bodyPr>
            <a:spAutoFit/>
          </a:bodyPr>
          <a:lstStyle/>
          <a:p>
            <a:pPr algn="ctr" eaLnBrk="1" hangingPunct="1">
              <a:lnSpc>
                <a:spcPct val="120000"/>
              </a:lnSpc>
              <a:buFont typeface="Arial" panose="020B0604020202020204" pitchFamily="34" charset="0"/>
              <a:buNone/>
            </a:pPr>
            <a:r>
              <a:rPr lang="zh-CN" altLang="en-US" sz="1000" dirty="0">
                <a:solidFill>
                  <a:srgbClr val="595959"/>
                </a:solidFill>
                <a:latin typeface="微软雅黑" panose="020B0503020204020204" pitchFamily="34" charset="-122"/>
                <a:ea typeface="微软雅黑" panose="020B0503020204020204" pitchFamily="34" charset="-122"/>
              </a:rPr>
              <a:t>上海市质量金奖</a:t>
            </a:r>
            <a:endParaRPr lang="zh-CN" altLang="en-US" sz="1000" dirty="0">
              <a:solidFill>
                <a:srgbClr val="595959"/>
              </a:solidFill>
              <a:latin typeface="微软雅黑" panose="020B0503020204020204" pitchFamily="34" charset="-122"/>
              <a:ea typeface="微软雅黑" panose="020B0503020204020204" pitchFamily="34" charset="-122"/>
            </a:endParaRPr>
          </a:p>
        </p:txBody>
      </p:sp>
      <p:pic>
        <p:nvPicPr>
          <p:cNvPr id="15381" name="图片 13"/>
          <p:cNvPicPr>
            <a:picLocks noChangeAspect="1"/>
          </p:cNvPicPr>
          <p:nvPr/>
        </p:nvPicPr>
        <p:blipFill>
          <a:blip r:embed="rId8"/>
          <a:stretch>
            <a:fillRect/>
          </a:stretch>
        </p:blipFill>
        <p:spPr>
          <a:xfrm>
            <a:off x="6196013" y="3468688"/>
            <a:ext cx="661987" cy="2422525"/>
          </a:xfrm>
          <a:prstGeom prst="rect">
            <a:avLst/>
          </a:prstGeom>
          <a:noFill/>
          <a:ln w="9525">
            <a:noFill/>
          </a:ln>
        </p:spPr>
      </p:pic>
      <p:pic>
        <p:nvPicPr>
          <p:cNvPr id="17432" name="图片 43"/>
          <p:cNvPicPr>
            <a:picLocks noChangeAspect="1"/>
          </p:cNvPicPr>
          <p:nvPr/>
        </p:nvPicPr>
        <p:blipFill>
          <a:blip r:embed="rId9" cstate="screen"/>
          <a:srcRect/>
          <a:stretch>
            <a:fillRect/>
          </a:stretch>
        </p:blipFill>
        <p:spPr bwMode="auto">
          <a:xfrm>
            <a:off x="9667875" y="3594100"/>
            <a:ext cx="1708150" cy="2179638"/>
          </a:xfrm>
          <a:prstGeom prst="rect">
            <a:avLst/>
          </a:prstGeom>
          <a:ln>
            <a:noFill/>
          </a:ln>
          <a:effectLst>
            <a:outerShdw blurRad="292100" dist="139700" dir="2700000" algn="tl" rotWithShape="0">
              <a:srgbClr val="333333">
                <a:alpha val="65000"/>
              </a:srgbClr>
            </a:outerShdw>
          </a:effectLst>
        </p:spPr>
      </p:pic>
      <p:sp>
        <p:nvSpPr>
          <p:cNvPr id="27" name="文本占位符 4"/>
          <p:cNvSpPr>
            <a:spLocks noGrp="1"/>
          </p:cNvSpPr>
          <p:nvPr>
            <p:ph type="body" sz="quarter" idx="4294967295"/>
          </p:nvPr>
        </p:nvSpPr>
        <p:spPr>
          <a:xfrm>
            <a:off x="350838" y="165100"/>
            <a:ext cx="3557588" cy="273050"/>
          </a:xfrm>
          <a:prstGeom prst="rect">
            <a:avLst/>
          </a:prstGeom>
        </p:spPr>
        <p:txBody>
          <a:bodyPr/>
          <a:lstStyle>
            <a:lvl1pPr lvl="0">
              <a:defRPr sz="2400"/>
            </a:lvl1pPr>
            <a:lvl2pPr lvl="1">
              <a:defRPr sz="2000"/>
            </a:lvl2pPr>
            <a:lvl3pPr lvl="2">
              <a:defRPr sz="1800"/>
            </a:lvl3pPr>
            <a:lvl4pPr lvl="3">
              <a:defRPr sz="1600"/>
            </a:lvl4pPr>
            <a:lvl5pPr lvl="4">
              <a:defRPr sz="1600"/>
            </a:lvl5pPr>
          </a:lstStyle>
          <a:p>
            <a:pPr lvl="0" eaLnBrk="1" hangingPunct="1">
              <a:buNone/>
            </a:pPr>
            <a:r>
              <a:rPr lang="zh-CN" altLang="en-US" sz="1400" dirty="0">
                <a:solidFill>
                  <a:srgbClr val="404040"/>
                </a:solidFill>
                <a:latin typeface="微软雅黑" panose="020B0503020204020204" pitchFamily="34" charset="-122"/>
                <a:ea typeface="微软雅黑" panose="020B0503020204020204" pitchFamily="34" charset="-122"/>
              </a:rPr>
              <a:t>企业概况</a:t>
            </a:r>
            <a:r>
              <a:rPr lang="en-US" altLang="zh-CN" sz="1400" dirty="0">
                <a:solidFill>
                  <a:srgbClr val="404040"/>
                </a:solidFill>
                <a:latin typeface="微软雅黑" panose="020B0503020204020204" pitchFamily="34" charset="-122"/>
                <a:ea typeface="微软雅黑" panose="020B0503020204020204" pitchFamily="34" charset="-122"/>
              </a:rPr>
              <a:t>  General Information</a:t>
            </a:r>
            <a:endParaRPr lang="zh-CN" altLang="en-US" sz="1400" dirty="0">
              <a:solidFill>
                <a:srgbClr val="404040"/>
              </a:solidFill>
              <a:latin typeface="微软雅黑" panose="020B0503020204020204" pitchFamily="34" charset="-122"/>
              <a:ea typeface="微软雅黑" panose="020B0503020204020204" pitchFamily="34" charset="-122"/>
            </a:endParaRPr>
          </a:p>
        </p:txBody>
      </p:sp>
      <p:pic>
        <p:nvPicPr>
          <p:cNvPr id="30" name="Picture 4" descr="\\ecadi-svr17\综合办\年终总结表彰会\2017年终总结表彰会\2017精彩回顾\【视频素材】\05 强化创意提升品质打造原创品牌\06-1.虹桥T1航站楼可持续改造设计-绿色解决方案国际奖\Sustainable renovation grand prize for Hongqiao International Airport.jpg"/>
          <p:cNvPicPr>
            <a:picLocks noChangeAspect="1" noChangeArrowheads="1"/>
          </p:cNvPicPr>
          <p:nvPr/>
        </p:nvPicPr>
        <p:blipFill>
          <a:blip r:embed="rId10" cstate="screen"/>
          <a:srcRect/>
          <a:stretch>
            <a:fillRect/>
          </a:stretch>
        </p:blipFill>
        <p:spPr bwMode="auto">
          <a:xfrm>
            <a:off x="1779588" y="1260475"/>
            <a:ext cx="1943100" cy="1857375"/>
          </a:xfrm>
          <a:prstGeom prst="rect">
            <a:avLst/>
          </a:prstGeom>
          <a:ln>
            <a:noFill/>
          </a:ln>
          <a:effectLst>
            <a:outerShdw blurRad="292100" dist="139700" dir="2700000" algn="tl" rotWithShape="0">
              <a:srgbClr val="333333">
                <a:alpha val="65000"/>
              </a:srgbClr>
            </a:outerShdw>
          </a:effectLst>
        </p:spPr>
      </p:pic>
      <p:pic>
        <p:nvPicPr>
          <p:cNvPr id="32" name="Picture 6"/>
          <p:cNvPicPr>
            <a:picLocks noChangeAspect="1" noChangeArrowheads="1"/>
          </p:cNvPicPr>
          <p:nvPr/>
        </p:nvPicPr>
        <p:blipFill>
          <a:blip r:embed="rId11" cstate="screen"/>
          <a:srcRect/>
          <a:stretch>
            <a:fillRect/>
          </a:stretch>
        </p:blipFill>
        <p:spPr bwMode="auto">
          <a:xfrm>
            <a:off x="3973513" y="1260475"/>
            <a:ext cx="1836738" cy="1860550"/>
          </a:xfrm>
          <a:prstGeom prst="rect">
            <a:avLst/>
          </a:prstGeom>
          <a:ln>
            <a:noFill/>
          </a:ln>
          <a:effectLst>
            <a:outerShdw blurRad="292100" dist="139700" dir="2700000" algn="tl" rotWithShape="0">
              <a:srgbClr val="333333">
                <a:alpha val="65000"/>
              </a:srgbClr>
            </a:outerShdw>
          </a:effectLst>
        </p:spPr>
      </p:pic>
      <p:sp>
        <p:nvSpPr>
          <p:cNvPr id="15386" name="AutoShape 26"/>
          <p:cNvSpPr>
            <a:spLocks noChangeAspect="1"/>
          </p:cNvSpPr>
          <p:nvPr/>
        </p:nvSpPr>
        <p:spPr>
          <a:xfrm>
            <a:off x="-96837" y="260350"/>
            <a:ext cx="1936750" cy="1936750"/>
          </a:xfrm>
          <a:prstGeom prst="rect">
            <a:avLst/>
          </a:prstGeom>
          <a:noFill/>
          <a:ln w="9525">
            <a:noFill/>
          </a:ln>
        </p:spPr>
        <p:txBody>
          <a:bodyPr/>
          <a:lstStyle/>
          <a:p>
            <a:endParaRPr lang="zh-CN" altLang="en-US" dirty="0">
              <a:latin typeface="Arial" panose="020B0604020202020204" pitchFamily="34" charset="0"/>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22"/>
          <p:cNvSpPr>
            <a:spLocks noGrp="1"/>
          </p:cNvSpPr>
          <p:nvPr>
            <p:ph type="title"/>
          </p:nvPr>
        </p:nvSpPr>
        <p:spPr>
          <a:xfrm>
            <a:off x="358775" y="719138"/>
            <a:ext cx="4740275" cy="731837"/>
          </a:xfrm>
          <a:noFill/>
          <a:ln>
            <a:noFill/>
          </a:ln>
        </p:spPr>
        <p:txBody>
          <a:bodyPr/>
          <a:lstStyle/>
          <a:p>
            <a:pPr defTabSz="457200" fontAlgn="base">
              <a:spcAft>
                <a:spcPct val="0"/>
              </a:spcAft>
            </a:pPr>
            <a:r>
              <a:rPr lang="zh-CN" altLang="en-US" kern="1200" dirty="0">
                <a:solidFill>
                  <a:srgbClr val="E11B22"/>
                </a:solidFill>
                <a:latin typeface="Arial" panose="020B0604020202020204" pitchFamily="34" charset="0"/>
                <a:ea typeface="微软雅黑" panose="020B0503020204020204" pitchFamily="34" charset="-122"/>
                <a:cs typeface="+mj-cs"/>
              </a:rPr>
              <a:t>推进技术研发</a:t>
            </a:r>
            <a:br>
              <a:rPr lang="en-US" altLang="zh-CN" sz="1600" kern="1200" dirty="0">
                <a:solidFill>
                  <a:srgbClr val="E11B22"/>
                </a:solidFill>
                <a:latin typeface="Arial" panose="020B0604020202020204" pitchFamily="34" charset="0"/>
                <a:ea typeface="微软雅黑" panose="020B0503020204020204" pitchFamily="34" charset="-122"/>
                <a:cs typeface="+mj-cs"/>
              </a:rPr>
            </a:br>
            <a:r>
              <a:rPr lang="en-US" altLang="zh-CN" sz="1600" kern="1200" dirty="0">
                <a:solidFill>
                  <a:srgbClr val="E11B22"/>
                </a:solidFill>
                <a:latin typeface="Arial" panose="020B0604020202020204" pitchFamily="34" charset="0"/>
                <a:ea typeface="微软雅黑" panose="020B0503020204020204" pitchFamily="34" charset="-122"/>
                <a:cs typeface="+mj-cs"/>
              </a:rPr>
              <a:t>Research &amp; Development</a:t>
            </a:r>
            <a:endParaRPr lang="zh-CN" altLang="en-US" sz="1600" kern="1200" dirty="0">
              <a:solidFill>
                <a:srgbClr val="E11B22"/>
              </a:solidFill>
              <a:latin typeface="Arial" panose="020B0604020202020204" pitchFamily="34" charset="0"/>
              <a:ea typeface="微软雅黑" panose="020B0503020204020204" pitchFamily="34" charset="-122"/>
              <a:cs typeface="+mj-cs"/>
            </a:endParaRPr>
          </a:p>
        </p:txBody>
      </p:sp>
      <p:sp>
        <p:nvSpPr>
          <p:cNvPr id="26" name="文本占位符 25"/>
          <p:cNvSpPr>
            <a:spLocks noGrp="1"/>
          </p:cNvSpPr>
          <p:nvPr>
            <p:ph type="body" sz="quarter" idx="12"/>
          </p:nvPr>
        </p:nvSpPr>
        <p:spPr>
          <a:xfrm>
            <a:off x="361950" y="1571625"/>
            <a:ext cx="5132388" cy="1077913"/>
          </a:xfrm>
        </p:spPr>
        <p:txBody>
          <a:bodyPr/>
          <a:lstStyle/>
          <a:p>
            <a:pPr marL="0" marR="0" lvl="0" indent="0" algn="just" defTabSz="457200" rtl="0" eaLnBrk="1" fontAlgn="auto" latinLnBrk="0" hangingPunct="1">
              <a:lnSpc>
                <a:spcPct val="150000"/>
              </a:lnSpc>
              <a:spcBef>
                <a:spcPct val="20000"/>
              </a:spcBef>
              <a:spcAft>
                <a:spcPts val="0"/>
              </a:spcAft>
              <a:buClrTx/>
              <a:buSzTx/>
              <a:buFont typeface="Arial" panose="020B0604020202020204"/>
              <a:buNone/>
              <a:defRPr/>
            </a:pPr>
            <a:r>
              <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Heiti SC Medium"/>
              </a:rPr>
              <a:t>我院率先成立并实施“重点主营业务产品研究工作站”，集成面向市场和客户的先进技术的研发支撑体系，打造各专业和各专项技术的综合竞争能力，树立行业领先优势。</a:t>
            </a:r>
            <a:endParaRPr kumimoji="1"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Heiti SC Medium"/>
            </a:endParaRPr>
          </a:p>
          <a:p>
            <a:pPr marL="0" marR="0" lvl="0" indent="0" algn="just" defTabSz="457200" rtl="0" eaLnBrk="1" fontAlgn="auto" latinLnBrk="0" hangingPunct="1">
              <a:lnSpc>
                <a:spcPct val="150000"/>
              </a:lnSpc>
              <a:spcBef>
                <a:spcPct val="20000"/>
              </a:spcBef>
              <a:spcAft>
                <a:spcPts val="0"/>
              </a:spcAft>
              <a:buClrTx/>
              <a:buSzTx/>
              <a:buFont typeface="Arial" panose="020B0604020202020204"/>
              <a:buNone/>
              <a:defRPr/>
            </a:pPr>
            <a:endParaRPr kumimoji="1"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Heiti SC Medium"/>
            </a:endParaRPr>
          </a:p>
        </p:txBody>
      </p:sp>
      <p:sp>
        <p:nvSpPr>
          <p:cNvPr id="17" name="矩形 16">
            <a:hlinkClick r:id="" action="ppaction://noaction"/>
          </p:cNvPr>
          <p:cNvSpPr/>
          <p:nvPr/>
        </p:nvSpPr>
        <p:spPr>
          <a:xfrm>
            <a:off x="0" y="165100"/>
            <a:ext cx="350838" cy="273050"/>
          </a:xfrm>
          <a:prstGeom prst="rect">
            <a:avLst/>
          </a:prstGeom>
          <a:solidFill>
            <a:srgbClr val="E11B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16389" name="组合 20"/>
          <p:cNvGrpSpPr/>
          <p:nvPr/>
        </p:nvGrpSpPr>
        <p:grpSpPr>
          <a:xfrm>
            <a:off x="501650" y="2628900"/>
            <a:ext cx="4992688" cy="3443288"/>
            <a:chOff x="501872" y="2643182"/>
            <a:chExt cx="4993200" cy="3443572"/>
          </a:xfrm>
        </p:grpSpPr>
        <p:pic>
          <p:nvPicPr>
            <p:cNvPr id="16407" name="Picture 17" descr="C:\Users\wwth1288\Desktop\超高层中心\DSC_7488 贝.jpg"/>
            <p:cNvPicPr>
              <a:picLocks noChangeAspect="1"/>
            </p:cNvPicPr>
            <p:nvPr/>
          </p:nvPicPr>
          <p:blipFill>
            <a:blip r:embed="rId1" cstate="screen"/>
            <a:stretch>
              <a:fillRect/>
            </a:stretch>
          </p:blipFill>
          <p:spPr>
            <a:xfrm>
              <a:off x="503963" y="2643182"/>
              <a:ext cx="2448765" cy="1647815"/>
            </a:xfrm>
            <a:prstGeom prst="rect">
              <a:avLst/>
            </a:prstGeom>
            <a:noFill/>
            <a:ln w="9525">
              <a:noFill/>
            </a:ln>
          </p:spPr>
        </p:pic>
        <p:pic>
          <p:nvPicPr>
            <p:cNvPr id="16408" name="Picture 18" descr="C:\Users\wwth1288\Desktop\基坑中心\DSC_4273_缩小大小.JPG"/>
            <p:cNvPicPr>
              <a:picLocks noChangeAspect="1"/>
            </p:cNvPicPr>
            <p:nvPr/>
          </p:nvPicPr>
          <p:blipFill>
            <a:blip r:embed="rId2" cstate="screen"/>
            <a:stretch>
              <a:fillRect/>
            </a:stretch>
          </p:blipFill>
          <p:spPr>
            <a:xfrm>
              <a:off x="3024166" y="2649538"/>
              <a:ext cx="2461227" cy="1641459"/>
            </a:xfrm>
            <a:prstGeom prst="rect">
              <a:avLst/>
            </a:prstGeom>
            <a:noFill/>
            <a:ln w="9525">
              <a:noFill/>
            </a:ln>
          </p:spPr>
        </p:pic>
        <p:pic>
          <p:nvPicPr>
            <p:cNvPr id="16409" name="Picture 19" descr="\\ecadi-svr17\公共信息\综合办\简报投稿\【2015年简报投稿】\2015稿件素材\2015-22\P1\20151126既有建筑更新研究设计中心成立大会暨研讨会\会议照片\A相机\IMG_0197.jpg"/>
            <p:cNvPicPr>
              <a:picLocks noChangeAspect="1"/>
            </p:cNvPicPr>
            <p:nvPr/>
          </p:nvPicPr>
          <p:blipFill>
            <a:blip r:embed="rId3" cstate="screen"/>
            <a:srcRect/>
            <a:stretch>
              <a:fillRect/>
            </a:stretch>
          </p:blipFill>
          <p:spPr>
            <a:xfrm>
              <a:off x="501872" y="4357693"/>
              <a:ext cx="4993200" cy="1729061"/>
            </a:xfrm>
            <a:prstGeom prst="rect">
              <a:avLst/>
            </a:prstGeom>
            <a:noFill/>
            <a:ln w="9525">
              <a:noFill/>
            </a:ln>
          </p:spPr>
        </p:pic>
      </p:grpSp>
      <p:grpSp>
        <p:nvGrpSpPr>
          <p:cNvPr id="16390" name="组合 1"/>
          <p:cNvGrpSpPr/>
          <p:nvPr/>
        </p:nvGrpSpPr>
        <p:grpSpPr>
          <a:xfrm>
            <a:off x="6410325" y="590550"/>
            <a:ext cx="4691063" cy="5507038"/>
            <a:chOff x="6410324" y="590550"/>
            <a:chExt cx="4691510" cy="5507038"/>
          </a:xfrm>
        </p:grpSpPr>
        <p:pic>
          <p:nvPicPr>
            <p:cNvPr id="21" name="图片 20" descr="00封面.jpg"/>
            <p:cNvPicPr>
              <a:picLocks noChangeAspect="1"/>
            </p:cNvPicPr>
            <p:nvPr/>
          </p:nvPicPr>
          <p:blipFill>
            <a:blip r:embed="rId4" cstate="email"/>
            <a:srcRect/>
            <a:stretch>
              <a:fillRect/>
            </a:stretch>
          </p:blipFill>
          <p:spPr bwMode="auto">
            <a:xfrm rot="5400000">
              <a:off x="6346000" y="3839148"/>
              <a:ext cx="1451836" cy="1127969"/>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rot lat="0" lon="0" rev="0"/>
              </a:camera>
              <a:lightRig rig="twoPt" dir="t">
                <a:rot lat="0" lon="0" rev="7800000"/>
              </a:lightRig>
            </a:scene3d>
            <a:sp3d contourW="6350">
              <a:bevelT w="63500" h="12700" prst="coolSlant"/>
              <a:contourClr>
                <a:srgbClr val="C0C0C0"/>
              </a:contourClr>
            </a:sp3d>
          </p:spPr>
        </p:pic>
        <p:pic>
          <p:nvPicPr>
            <p:cNvPr id="22" name="图片 21" descr="00封面.jpg"/>
            <p:cNvPicPr>
              <a:picLocks noChangeAspect="1"/>
            </p:cNvPicPr>
            <p:nvPr/>
          </p:nvPicPr>
          <p:blipFill>
            <a:blip r:embed="rId5" cstate="email"/>
            <a:srcRect/>
            <a:stretch>
              <a:fillRect/>
            </a:stretch>
          </p:blipFill>
          <p:spPr bwMode="auto">
            <a:xfrm rot="5400000">
              <a:off x="7962053" y="3982534"/>
              <a:ext cx="1447089" cy="845945"/>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rot lat="0" lon="0" rev="0"/>
              </a:camera>
              <a:lightRig rig="twoPt" dir="t">
                <a:rot lat="0" lon="0" rev="7800000"/>
              </a:lightRig>
            </a:scene3d>
            <a:sp3d contourW="6350">
              <a:bevelT w="63500" h="12700" prst="coolSlant"/>
              <a:contourClr>
                <a:srgbClr val="C0C0C0"/>
              </a:contourClr>
            </a:sp3d>
          </p:spPr>
        </p:pic>
        <p:pic>
          <p:nvPicPr>
            <p:cNvPr id="23" name="图片 22" descr="00封面.jpg"/>
            <p:cNvPicPr>
              <a:picLocks noChangeAspect="1"/>
            </p:cNvPicPr>
            <p:nvPr/>
          </p:nvPicPr>
          <p:blipFill>
            <a:blip r:embed="rId6" cstate="email"/>
            <a:stretch>
              <a:fillRect/>
            </a:stretch>
          </p:blipFill>
          <p:spPr bwMode="auto">
            <a:xfrm rot="5400000">
              <a:off x="9648267" y="809665"/>
              <a:ext cx="1451841" cy="1016249"/>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rot lat="0" lon="0" rev="0"/>
              </a:camera>
              <a:lightRig rig="twoPt" dir="t">
                <a:rot lat="0" lon="0" rev="7800000"/>
              </a:lightRig>
            </a:scene3d>
            <a:sp3d contourW="6350">
              <a:bevelT w="63500" h="12700" prst="coolSlant"/>
              <a:contourClr>
                <a:srgbClr val="C0C0C0"/>
              </a:contourClr>
            </a:sp3d>
          </p:spPr>
        </p:pic>
        <p:pic>
          <p:nvPicPr>
            <p:cNvPr id="24" name="图片 23" descr="00封面.jpg"/>
            <p:cNvPicPr>
              <a:picLocks noChangeAspect="1"/>
            </p:cNvPicPr>
            <p:nvPr/>
          </p:nvPicPr>
          <p:blipFill>
            <a:blip r:embed="rId7" cstate="email"/>
            <a:srcRect/>
            <a:stretch>
              <a:fillRect/>
            </a:stretch>
          </p:blipFill>
          <p:spPr bwMode="auto">
            <a:xfrm rot="5400000">
              <a:off x="6261395" y="880689"/>
              <a:ext cx="1409556" cy="916479"/>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rot lat="0" lon="0" rev="0"/>
              </a:camera>
              <a:lightRig rig="twoPt" dir="t">
                <a:rot lat="0" lon="0" rev="7800000"/>
              </a:lightRig>
            </a:scene3d>
            <a:sp3d contourW="6350">
              <a:bevelT w="63500" h="12700" prst="coolSlant"/>
              <a:contourClr>
                <a:srgbClr val="C0C0C0"/>
              </a:contourClr>
            </a:sp3d>
          </p:spPr>
        </p:pic>
        <p:pic>
          <p:nvPicPr>
            <p:cNvPr id="25" name="图片 24" descr="00封面.jpg"/>
            <p:cNvPicPr>
              <a:picLocks noChangeAspect="1"/>
            </p:cNvPicPr>
            <p:nvPr/>
          </p:nvPicPr>
          <p:blipFill>
            <a:blip r:embed="rId8" cstate="email"/>
            <a:srcRect/>
            <a:stretch>
              <a:fillRect/>
            </a:stretch>
          </p:blipFill>
          <p:spPr bwMode="auto">
            <a:xfrm>
              <a:off x="8145509" y="590550"/>
              <a:ext cx="963061" cy="1453157"/>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rot lat="0" lon="0" rev="0"/>
              </a:camera>
              <a:lightRig rig="twoPt" dir="t">
                <a:rot lat="0" lon="0" rev="7800000"/>
              </a:lightRig>
            </a:scene3d>
            <a:sp3d contourW="6350">
              <a:bevelT w="63500" h="12700" prst="coolSlant"/>
              <a:contourClr>
                <a:srgbClr val="C0C0C0"/>
              </a:contourClr>
            </a:sp3d>
          </p:spPr>
        </p:pic>
        <p:sp>
          <p:nvSpPr>
            <p:cNvPr id="16400" name="文本框 1"/>
            <p:cNvSpPr txBox="1"/>
            <p:nvPr/>
          </p:nvSpPr>
          <p:spPr>
            <a:xfrm flipH="1">
              <a:off x="6410324" y="2154724"/>
              <a:ext cx="1090798" cy="1353970"/>
            </a:xfrm>
            <a:prstGeom prst="rect">
              <a:avLst/>
            </a:prstGeom>
            <a:noFill/>
            <a:ln w="9525">
              <a:noFill/>
            </a:ln>
          </p:spPr>
          <p:txBody>
            <a:bodyPr>
              <a:spAutoFit/>
            </a:bodyPr>
            <a:lstStyle/>
            <a:p>
              <a:pPr algn="just" eaLnBrk="1" hangingPunct="1">
                <a:lnSpc>
                  <a:spcPct val="120000"/>
                </a:lnSpc>
              </a:pPr>
              <a:r>
                <a:rPr lang="zh-CN" altLang="en-US" sz="1000" dirty="0">
                  <a:solidFill>
                    <a:srgbClr val="E11B22"/>
                  </a:solidFill>
                  <a:latin typeface="微软雅黑" panose="020B0503020204020204" pitchFamily="34" charset="-122"/>
                  <a:ea typeface="微软雅黑" panose="020B0503020204020204" pitchFamily="34" charset="-122"/>
                </a:rPr>
                <a:t>超高层建筑</a:t>
              </a:r>
              <a:endParaRPr lang="en-US" altLang="zh-CN" sz="1000" dirty="0">
                <a:solidFill>
                  <a:srgbClr val="E11B22"/>
                </a:solidFill>
                <a:latin typeface="微软雅黑" panose="020B0503020204020204" pitchFamily="34" charset="-122"/>
                <a:ea typeface="微软雅黑" panose="020B0503020204020204" pitchFamily="34" charset="-122"/>
              </a:endParaRPr>
            </a:p>
            <a:p>
              <a:pPr algn="just" eaLnBrk="1" hangingPunct="1">
                <a:lnSpc>
                  <a:spcPct val="120000"/>
                </a:lnSpc>
              </a:pPr>
              <a:r>
                <a:rPr lang="zh-CN" altLang="en-US" sz="1000" dirty="0">
                  <a:solidFill>
                    <a:srgbClr val="404040"/>
                  </a:solidFill>
                  <a:latin typeface="微软雅黑" panose="020B0503020204020204" pitchFamily="34" charset="-122"/>
                  <a:ea typeface="微软雅黑" panose="020B0503020204020204" pitchFamily="34" charset="-122"/>
                </a:rPr>
                <a:t>核心筒研究、综合防灾、办公建筑标准、经济性研究等导则和数据库</a:t>
              </a:r>
              <a:endParaRPr lang="en-US" altLang="zh-CN" sz="1000" dirty="0">
                <a:solidFill>
                  <a:srgbClr val="404040"/>
                </a:solidFill>
                <a:latin typeface="微软雅黑" panose="020B0503020204020204" pitchFamily="34" charset="-122"/>
                <a:ea typeface="微软雅黑" panose="020B0503020204020204" pitchFamily="34" charset="-122"/>
              </a:endParaRPr>
            </a:p>
            <a:p>
              <a:pPr eaLnBrk="1" hangingPunct="1"/>
              <a:endParaRPr lang="zh-CN" altLang="en-US" sz="1000" dirty="0">
                <a:solidFill>
                  <a:srgbClr val="FFFFFF"/>
                </a:solidFill>
                <a:latin typeface="Arial" panose="020B0604020202020204" pitchFamily="34" charset="0"/>
                <a:ea typeface="微软雅黑" panose="020B0503020204020204" pitchFamily="34" charset="-122"/>
              </a:endParaRPr>
            </a:p>
          </p:txBody>
        </p:sp>
        <p:sp>
          <p:nvSpPr>
            <p:cNvPr id="28" name="文本框 27"/>
            <p:cNvSpPr txBox="1"/>
            <p:nvPr/>
          </p:nvSpPr>
          <p:spPr bwMode="auto">
            <a:xfrm flipH="1">
              <a:off x="8017027" y="2154238"/>
              <a:ext cx="1212966" cy="1200150"/>
            </a:xfrm>
            <a:prstGeom prst="rect">
              <a:avLst/>
            </a:prstGeom>
            <a:noFill/>
          </p:spPr>
          <p:txBody>
            <a:bodyPr>
              <a:spAutoFit/>
            </a:bodyPr>
            <a:lstStyle/>
            <a:p>
              <a:pPr marR="0" algn="just" defTabSz="457200" eaLnBrk="1" fontAlgn="auto" hangingPunct="1">
                <a:lnSpc>
                  <a:spcPct val="120000"/>
                </a:lnSpc>
                <a:spcBef>
                  <a:spcPts val="0"/>
                </a:spcBef>
                <a:spcAft>
                  <a:spcPts val="0"/>
                </a:spcAft>
                <a:buClrTx/>
                <a:buSzTx/>
                <a:buFontTx/>
                <a:buNone/>
                <a:defRPr/>
              </a:pPr>
              <a:r>
                <a:rPr kumimoji="1" lang="zh-CN" altLang="en-US" sz="1000" kern="1200" cap="none" spc="0" normalizeH="0" baseline="0" noProof="0" dirty="0">
                  <a:solidFill>
                    <a:srgbClr val="E11B22"/>
                  </a:solidFill>
                  <a:latin typeface="微软雅黑" panose="020B0503020204020204" pitchFamily="34" charset="-122"/>
                  <a:ea typeface="微软雅黑" panose="020B0503020204020204" pitchFamily="34" charset="-122"/>
                  <a:cs typeface="Heiti SC Medium"/>
                </a:rPr>
                <a:t>酒店建筑</a:t>
              </a:r>
              <a:endParaRPr kumimoji="1" lang="en-US" altLang="zh-CN" sz="1000" kern="1200" cap="none" spc="0" normalizeH="0" baseline="0" noProof="0" dirty="0">
                <a:solidFill>
                  <a:srgbClr val="E11B22"/>
                </a:solidFill>
                <a:latin typeface="微软雅黑" panose="020B0503020204020204" pitchFamily="34" charset="-122"/>
                <a:ea typeface="微软雅黑" panose="020B0503020204020204" pitchFamily="34" charset="-122"/>
                <a:cs typeface="Heiti SC Medium"/>
              </a:endParaRPr>
            </a:p>
            <a:p>
              <a:pPr marR="0" algn="just" defTabSz="457200" eaLnBrk="1" fontAlgn="auto" hangingPunct="1">
                <a:lnSpc>
                  <a:spcPct val="120000"/>
                </a:lnSpc>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Heiti SC Medium"/>
                </a:rPr>
                <a:t>细分业态与策划、运营要求、机电系统、安全防灾、经济性与可持续发展等导则和数据库</a:t>
              </a:r>
              <a:endParaRPr kumimoji="1"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Heiti SC Medium"/>
              </a:endParaRPr>
            </a:p>
          </p:txBody>
        </p:sp>
        <p:sp>
          <p:nvSpPr>
            <p:cNvPr id="29" name="文本框 28"/>
            <p:cNvSpPr txBox="1"/>
            <p:nvPr/>
          </p:nvSpPr>
          <p:spPr bwMode="auto">
            <a:xfrm flipH="1">
              <a:off x="9757093" y="2154238"/>
              <a:ext cx="1090717" cy="1385887"/>
            </a:xfrm>
            <a:prstGeom prst="rect">
              <a:avLst/>
            </a:prstGeom>
            <a:noFill/>
          </p:spPr>
          <p:txBody>
            <a:bodyPr>
              <a:spAutoFit/>
            </a:bodyPr>
            <a:lstStyle/>
            <a:p>
              <a:pPr marR="0" algn="just" defTabSz="457200" eaLnBrk="1" fontAlgn="auto" hangingPunct="1">
                <a:lnSpc>
                  <a:spcPct val="120000"/>
                </a:lnSpc>
                <a:spcBef>
                  <a:spcPts val="0"/>
                </a:spcBef>
                <a:spcAft>
                  <a:spcPts val="0"/>
                </a:spcAft>
                <a:buClrTx/>
                <a:buSzTx/>
                <a:buFontTx/>
                <a:buNone/>
                <a:defRPr/>
              </a:pPr>
              <a:r>
                <a:rPr kumimoji="1" lang="zh-CN" altLang="en-US" sz="1000" kern="1200" cap="none" spc="0" normalizeH="0" baseline="0" noProof="0" dirty="0">
                  <a:solidFill>
                    <a:srgbClr val="E11B22"/>
                  </a:solidFill>
                  <a:latin typeface="微软雅黑" panose="020B0503020204020204" pitchFamily="34" charset="-122"/>
                  <a:ea typeface="微软雅黑" panose="020B0503020204020204" pitchFamily="34" charset="-122"/>
                  <a:cs typeface="Heiti SC Medium"/>
                </a:rPr>
                <a:t>商业建筑</a:t>
              </a:r>
              <a:endParaRPr kumimoji="1" lang="en-US" altLang="zh-CN" sz="1000" kern="1200" cap="none" spc="0" normalizeH="0" baseline="0" noProof="0" dirty="0">
                <a:solidFill>
                  <a:srgbClr val="E11B22"/>
                </a:solidFill>
                <a:latin typeface="微软雅黑" panose="020B0503020204020204" pitchFamily="34" charset="-122"/>
                <a:ea typeface="微软雅黑" panose="020B0503020204020204" pitchFamily="34" charset="-122"/>
                <a:cs typeface="Heiti SC Medium"/>
              </a:endParaRPr>
            </a:p>
            <a:p>
              <a:pPr marR="0" algn="just" defTabSz="457200" eaLnBrk="1" fontAlgn="auto" hangingPunct="1">
                <a:lnSpc>
                  <a:spcPct val="120000"/>
                </a:lnSpc>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Heiti SC Medium"/>
                </a:rPr>
                <a:t>细分业态与策划、经济性研究、运营功能与空间、安全防灾、低碳绿色等导则和数据库</a:t>
              </a:r>
              <a:endParaRPr kumimoji="1"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Heiti SC Medium"/>
              </a:endParaRPr>
            </a:p>
          </p:txBody>
        </p:sp>
        <p:sp>
          <p:nvSpPr>
            <p:cNvPr id="30" name="文本框 29"/>
            <p:cNvSpPr txBox="1"/>
            <p:nvPr/>
          </p:nvSpPr>
          <p:spPr bwMode="auto">
            <a:xfrm flipH="1">
              <a:off x="6424613" y="5265738"/>
              <a:ext cx="1211377" cy="831850"/>
            </a:xfrm>
            <a:prstGeom prst="rect">
              <a:avLst/>
            </a:prstGeom>
            <a:noFill/>
          </p:spPr>
          <p:txBody>
            <a:bodyPr>
              <a:spAutoFit/>
            </a:bodyPr>
            <a:lstStyle/>
            <a:p>
              <a:pPr marR="0" algn="just" defTabSz="457200" eaLnBrk="1" fontAlgn="auto" hangingPunct="1">
                <a:lnSpc>
                  <a:spcPct val="120000"/>
                </a:lnSpc>
                <a:spcBef>
                  <a:spcPts val="0"/>
                </a:spcBef>
                <a:spcAft>
                  <a:spcPts val="0"/>
                </a:spcAft>
                <a:buClrTx/>
                <a:buSzTx/>
                <a:buFontTx/>
                <a:buNone/>
                <a:defRPr/>
              </a:pPr>
              <a:r>
                <a:rPr kumimoji="1" lang="zh-CN" altLang="en-US" sz="1000" kern="1200" cap="none" spc="0" normalizeH="0" baseline="0" noProof="0" dirty="0">
                  <a:solidFill>
                    <a:srgbClr val="E11B22"/>
                  </a:solidFill>
                  <a:latin typeface="微软雅黑" panose="020B0503020204020204" pitchFamily="34" charset="-122"/>
                  <a:ea typeface="微软雅黑" panose="020B0503020204020204" pitchFamily="34" charset="-122"/>
                  <a:cs typeface="Heiti SC Medium"/>
                </a:rPr>
                <a:t>空港与交通建筑</a:t>
              </a:r>
              <a:endParaRPr kumimoji="1" lang="en-US" altLang="zh-CN" sz="1000" kern="1200" cap="none" spc="0" normalizeH="0" baseline="0" noProof="0" dirty="0">
                <a:solidFill>
                  <a:srgbClr val="E11B22"/>
                </a:solidFill>
                <a:latin typeface="微软雅黑" panose="020B0503020204020204" pitchFamily="34" charset="-122"/>
                <a:ea typeface="微软雅黑" panose="020B0503020204020204" pitchFamily="34" charset="-122"/>
                <a:cs typeface="Heiti SC Medium"/>
              </a:endParaRPr>
            </a:p>
            <a:p>
              <a:pPr marR="0" algn="just" defTabSz="457200" eaLnBrk="1" fontAlgn="auto" hangingPunct="1">
                <a:lnSpc>
                  <a:spcPct val="120000"/>
                </a:lnSpc>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Heiti SC Medium"/>
                </a:rPr>
                <a:t>航空港建筑设计专项技术研究导则与数据库</a:t>
              </a:r>
              <a:endParaRPr kumimoji="1"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Heiti SC Medium"/>
              </a:endParaRPr>
            </a:p>
          </p:txBody>
        </p:sp>
        <p:sp>
          <p:nvSpPr>
            <p:cNvPr id="31" name="文本框 30"/>
            <p:cNvSpPr txBox="1"/>
            <p:nvPr/>
          </p:nvSpPr>
          <p:spPr bwMode="auto">
            <a:xfrm flipH="1">
              <a:off x="8178968" y="5265738"/>
              <a:ext cx="1189151" cy="831850"/>
            </a:xfrm>
            <a:prstGeom prst="rect">
              <a:avLst/>
            </a:prstGeom>
            <a:noFill/>
          </p:spPr>
          <p:txBody>
            <a:bodyPr>
              <a:spAutoFit/>
            </a:bodyPr>
            <a:lstStyle/>
            <a:p>
              <a:pPr marR="0" algn="just" defTabSz="457200" eaLnBrk="1" fontAlgn="auto" hangingPunct="1">
                <a:lnSpc>
                  <a:spcPct val="120000"/>
                </a:lnSpc>
                <a:spcBef>
                  <a:spcPts val="0"/>
                </a:spcBef>
                <a:spcAft>
                  <a:spcPts val="0"/>
                </a:spcAft>
                <a:buClrTx/>
                <a:buSzTx/>
                <a:buFontTx/>
                <a:buNone/>
                <a:defRPr/>
              </a:pPr>
              <a:r>
                <a:rPr kumimoji="1" lang="zh-CN" altLang="en-US" sz="1000" kern="1200" cap="none" spc="0" normalizeH="0" baseline="0" noProof="0" dirty="0">
                  <a:solidFill>
                    <a:srgbClr val="E11B22"/>
                  </a:solidFill>
                  <a:latin typeface="微软雅黑" panose="020B0503020204020204" pitchFamily="34" charset="-122"/>
                  <a:ea typeface="微软雅黑" panose="020B0503020204020204" pitchFamily="34" charset="-122"/>
                  <a:cs typeface="Heiti SC Medium"/>
                </a:rPr>
                <a:t>城市综合体建筑</a:t>
              </a:r>
              <a:endParaRPr kumimoji="1" lang="en-US" altLang="zh-CN" sz="1000" kern="1200" cap="none" spc="0" normalizeH="0" baseline="0" noProof="0" dirty="0">
                <a:solidFill>
                  <a:srgbClr val="E11B22"/>
                </a:solidFill>
                <a:latin typeface="微软雅黑" panose="020B0503020204020204" pitchFamily="34" charset="-122"/>
                <a:ea typeface="微软雅黑" panose="020B0503020204020204" pitchFamily="34" charset="-122"/>
                <a:cs typeface="Heiti SC Medium"/>
              </a:endParaRPr>
            </a:p>
            <a:p>
              <a:pPr marR="0" algn="just" defTabSz="457200" eaLnBrk="1" fontAlgn="auto" hangingPunct="1">
                <a:lnSpc>
                  <a:spcPct val="120000"/>
                </a:lnSpc>
                <a:spcBef>
                  <a:spcPts val="0"/>
                </a:spcBef>
                <a:spcAft>
                  <a:spcPts val="0"/>
                </a:spcAft>
                <a:buClrTx/>
                <a:buSzTx/>
                <a:buFontTx/>
                <a:buNone/>
                <a:defRPr/>
              </a:pPr>
              <a:r>
                <a:rPr kumimoji="1" lang="zh-CN" altLang="en-US"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Heiti SC Medium"/>
                </a:rPr>
                <a:t>基于开发模式的规划设计研究等导则和数据库</a:t>
              </a:r>
              <a:endParaRPr kumimoji="1" lang="en-US" altLang="zh-CN" sz="10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Heiti SC Medium"/>
              </a:endParaRPr>
            </a:p>
          </p:txBody>
        </p:sp>
        <p:sp>
          <p:nvSpPr>
            <p:cNvPr id="16405" name="文本框 31"/>
            <p:cNvSpPr txBox="1"/>
            <p:nvPr/>
          </p:nvSpPr>
          <p:spPr>
            <a:xfrm flipH="1">
              <a:off x="9789011" y="5265738"/>
              <a:ext cx="1284984" cy="261354"/>
            </a:xfrm>
            <a:prstGeom prst="rect">
              <a:avLst/>
            </a:prstGeom>
            <a:noFill/>
            <a:ln w="9525">
              <a:noFill/>
            </a:ln>
          </p:spPr>
          <p:txBody>
            <a:bodyPr>
              <a:spAutoFit/>
            </a:bodyPr>
            <a:lstStyle/>
            <a:p>
              <a:pPr algn="just" eaLnBrk="1" hangingPunct="1">
                <a:lnSpc>
                  <a:spcPct val="120000"/>
                </a:lnSpc>
              </a:pPr>
              <a:r>
                <a:rPr lang="zh-CN" altLang="en-US" sz="1000" dirty="0">
                  <a:solidFill>
                    <a:srgbClr val="E11B22"/>
                  </a:solidFill>
                  <a:latin typeface="微软雅黑" panose="020B0503020204020204" pitchFamily="34" charset="-122"/>
                  <a:ea typeface="微软雅黑" panose="020B0503020204020204" pitchFamily="34" charset="-122"/>
                </a:rPr>
                <a:t>轨交上盖设计标准</a:t>
              </a:r>
              <a:endParaRPr lang="en-US" altLang="zh-CN" sz="1000" dirty="0">
                <a:solidFill>
                  <a:srgbClr val="E11B22"/>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rotWithShape="1">
            <a:blip r:embed="rId9" cstate="screen"/>
            <a:srcRect/>
            <a:stretch>
              <a:fillRect/>
            </a:stretch>
          </p:blipFill>
          <p:spPr>
            <a:xfrm>
              <a:off x="9866063" y="3664165"/>
              <a:ext cx="1235771" cy="1464885"/>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rot lat="0" lon="0" rev="0"/>
              </a:camera>
              <a:lightRig rig="twoPt" dir="t">
                <a:rot lat="0" lon="0" rev="7800000"/>
              </a:lightRig>
            </a:scene3d>
            <a:sp3d contourW="6350">
              <a:bevelT w="63500" h="12700" prst="coolSlant"/>
              <a:contourClr>
                <a:srgbClr val="C0C0C0"/>
              </a:contourClr>
            </a:sp3d>
          </p:spPr>
        </p:pic>
      </p:grpSp>
      <p:sp>
        <p:nvSpPr>
          <p:cNvPr id="27" name="文本占位符 4"/>
          <p:cNvSpPr>
            <a:spLocks noGrp="1"/>
          </p:cNvSpPr>
          <p:nvPr>
            <p:ph type="body" sz="quarter" idx="4294967295"/>
          </p:nvPr>
        </p:nvSpPr>
        <p:spPr>
          <a:xfrm>
            <a:off x="350838" y="165100"/>
            <a:ext cx="3557588" cy="273050"/>
          </a:xfrm>
          <a:prstGeom prst="rect">
            <a:avLst/>
          </a:prstGeom>
        </p:spPr>
        <p:txBody>
          <a:bodyPr/>
          <a:lstStyle>
            <a:lvl1pPr lvl="0">
              <a:defRPr sz="2400"/>
            </a:lvl1pPr>
            <a:lvl2pPr lvl="1">
              <a:defRPr sz="2000"/>
            </a:lvl2pPr>
            <a:lvl3pPr lvl="2">
              <a:defRPr sz="1800"/>
            </a:lvl3pPr>
            <a:lvl4pPr lvl="3">
              <a:defRPr sz="1600"/>
            </a:lvl4pPr>
            <a:lvl5pPr lvl="4">
              <a:defRPr sz="1600"/>
            </a:lvl5pPr>
          </a:lstStyle>
          <a:p>
            <a:pPr lvl="0" eaLnBrk="1" hangingPunct="1">
              <a:buNone/>
            </a:pPr>
            <a:r>
              <a:rPr lang="zh-CN" altLang="en-US" sz="1400" dirty="0">
                <a:solidFill>
                  <a:srgbClr val="404040"/>
                </a:solidFill>
                <a:latin typeface="微软雅黑" panose="020B0503020204020204" pitchFamily="34" charset="-122"/>
                <a:ea typeface="微软雅黑" panose="020B0503020204020204" pitchFamily="34" charset="-122"/>
              </a:rPr>
              <a:t>企业概况</a:t>
            </a:r>
            <a:r>
              <a:rPr lang="en-US" altLang="zh-CN" sz="1400" dirty="0">
                <a:solidFill>
                  <a:srgbClr val="404040"/>
                </a:solidFill>
                <a:latin typeface="微软雅黑" panose="020B0503020204020204" pitchFamily="34" charset="-122"/>
                <a:ea typeface="微软雅黑" panose="020B0503020204020204" pitchFamily="34" charset="-122"/>
              </a:rPr>
              <a:t>  General Information</a:t>
            </a:r>
            <a:endParaRPr lang="zh-CN" altLang="en-US" sz="1400" dirty="0">
              <a:solidFill>
                <a:srgbClr val="404040"/>
              </a:solidFill>
              <a:latin typeface="微软雅黑" panose="020B0503020204020204" pitchFamily="34" charset="-122"/>
              <a:ea typeface="微软雅黑" panose="020B0503020204020204" pitchFamily="34" charset="-122"/>
            </a:endParaRPr>
          </a:p>
        </p:txBody>
      </p:sp>
      <p:sp>
        <p:nvSpPr>
          <p:cNvPr id="16394" name="TextBox 34"/>
          <p:cNvSpPr txBox="1"/>
          <p:nvPr/>
        </p:nvSpPr>
        <p:spPr>
          <a:xfrm>
            <a:off x="11424285" y="-243840"/>
            <a:ext cx="1512570" cy="829945"/>
          </a:xfrm>
          <a:prstGeom prst="rect">
            <a:avLst/>
          </a:prstGeom>
          <a:noFill/>
          <a:ln w="9525">
            <a:noFill/>
          </a:ln>
        </p:spPr>
        <p:txBody>
          <a:bodyPr>
            <a:spAutoFit/>
          </a:bodyPr>
          <a:lstStyle/>
          <a:p>
            <a:r>
              <a:rPr lang="zh-CN" altLang="en-US" sz="4800" b="1" dirty="0">
                <a:solidFill>
                  <a:srgbClr val="FFFFFF"/>
                </a:solidFill>
                <a:latin typeface="微软雅黑" panose="020B0503020204020204" pitchFamily="34" charset="-122"/>
                <a:ea typeface="微软雅黑" panose="020B0503020204020204" pitchFamily="34" charset="-122"/>
              </a:rPr>
              <a:t>点</a:t>
            </a:r>
            <a:endParaRPr lang="zh-CN" altLang="en-US" sz="48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tags/tag1.xml><?xml version="1.0" encoding="utf-8"?>
<p:tagLst xmlns:p="http://schemas.openxmlformats.org/presentationml/2006/main">
  <p:tag name="KSO_WM_TEMPLATE_TOPIC_ID" val="2806177"/>
  <p:tag name="KSO_WM_TEMPLATE_OUTLINE_ID" val="15"/>
  <p:tag name="KSO_WM_TEMPLATE_SCENE_ID" val="1"/>
  <p:tag name="KSO_WM_TEMPLATE_JOB_ID" val="2"/>
  <p:tag name="KSO_WM_TEMPLATE_TOPIC_DEFAULT" val="1"/>
</p:tagLst>
</file>

<file path=ppt/tags/tag2.xml><?xml version="1.0" encoding="utf-8"?>
<p:tagLst xmlns:p="http://schemas.openxmlformats.org/presentationml/2006/main">
  <p:tag name="KSO_WM_UNIT_PLACING_PICTURE_USER_VIEWPORT" val="{&quot;height&quot;:10800,&quot;width&quot;:13830}"/>
</p:tagLst>
</file>

<file path=ppt/tags/tag3.xml><?xml version="1.0" encoding="utf-8"?>
<p:tagLst xmlns:p="http://schemas.openxmlformats.org/presentationml/2006/main">
  <p:tag name="KSO_WM_UNIT_PLACING_PICTURE_USER_VIEWPORT" val="{&quot;height&quot;:10462.500787401576,&quot;width&quot;:11940}"/>
</p:tagLst>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kumimoji="1" sz="2800" b="0" i="0" dirty="0" smtClean="0">
            <a:solidFill>
              <a:srgbClr val="FFFFFF"/>
            </a:solidFill>
            <a:latin typeface="Arial" panose="020B0604020202020204"/>
            <a:cs typeface="Arial" panose="020B0604020202020204"/>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12320</Words>
  <Application>WPS 演示</Application>
  <PresentationFormat>宽屏</PresentationFormat>
  <Paragraphs>2430</Paragraphs>
  <Slides>69</Slides>
  <Notes>30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69</vt:i4>
      </vt:variant>
    </vt:vector>
  </HeadingPairs>
  <TitlesOfParts>
    <vt:vector size="91" baseType="lpstr">
      <vt:lpstr>Arial</vt:lpstr>
      <vt:lpstr>宋体</vt:lpstr>
      <vt:lpstr>Wingdings</vt:lpstr>
      <vt:lpstr>Arial</vt:lpstr>
      <vt:lpstr>Calibri</vt:lpstr>
      <vt:lpstr>微软雅黑</vt:lpstr>
      <vt:lpstr>黑体</vt:lpstr>
      <vt:lpstr>华文细黑</vt:lpstr>
      <vt:lpstr>18</vt:lpstr>
      <vt:lpstr>Segoe Print</vt:lpstr>
      <vt:lpstr>Futura LT Book</vt:lpstr>
      <vt:lpstr>Heiti SC Medium</vt:lpstr>
      <vt:lpstr>Arial Unicode MS</vt:lpstr>
      <vt:lpstr>等线</vt:lpstr>
      <vt:lpstr>Times New Roman</vt:lpstr>
      <vt:lpstr>仿宋_GB2312</vt:lpstr>
      <vt:lpstr>仿宋</vt:lpstr>
      <vt:lpstr>思源黑体 CN Medium</vt:lpstr>
      <vt:lpstr>经典特宋简</vt:lpstr>
      <vt:lpstr>思源黑体 CN Medium</vt:lpstr>
      <vt:lpstr>Calibri</vt:lpstr>
      <vt:lpstr>Office 主题</vt:lpstr>
      <vt:lpstr>华建集团华东建筑设计研究总院 ECADI  企业介绍  </vt:lpstr>
      <vt:lpstr>历史 History</vt:lpstr>
      <vt:lpstr>企业文化 Culture</vt:lpstr>
      <vt:lpstr>企业文化 Culture</vt:lpstr>
      <vt:lpstr>组织关系 Organization Structure</vt:lpstr>
      <vt:lpstr>PowerPoint 演示文稿</vt:lpstr>
      <vt:lpstr>PowerPoint 演示文稿</vt:lpstr>
      <vt:lpstr> 奖项 Awards</vt:lpstr>
      <vt:lpstr>推进技术研发 Research &amp; Development</vt:lpstr>
      <vt:lpstr>重视原创设计 Original Design</vt:lpstr>
      <vt:lpstr>关注大客户，关注A、B类高端客户 Concerned about VIP Client</vt:lpstr>
      <vt:lpstr>设计服务 Design Service                                        —— 优势产品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重点主营产品——大型复杂综合体 Main Business ——HOPSCA</vt:lpstr>
      <vt:lpstr>合肥滨湖新区CBD综合体项目 超级城市综合体；共168万平米，高塔560米，合肥第一高</vt:lpstr>
      <vt:lpstr>PowerPoint 演示文稿</vt:lpstr>
      <vt:lpstr>PowerPoint 演示文稿</vt:lpstr>
      <vt:lpstr>上海中民投董家渡项目 全国地王项目；共97万平米；其中塔楼最高高度300米； 合作单位：KPF、Aedas</vt:lpstr>
      <vt:lpstr>PowerPoint 演示文稿</vt:lpstr>
      <vt:lpstr>PowerPoint 演示文稿</vt:lpstr>
      <vt:lpstr>北京华贸丽思卡尔顿酒店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战略主营产品——既有建筑改造、历史建筑保护与城市更新 Unique Business—— Existing Buildings Renovation Research &amp; Design</vt:lpstr>
      <vt:lpstr>战略主营产品——既有建筑改造、历史建筑保护与城市更新 Unique Business—— Existing Buildings Renovation Research &amp; Design</vt:lpstr>
      <vt:lpstr>战略主营产品——既有建筑改造、历史建筑保护与城市更新 Unique Business—— Existing Buildings Renovation Research &amp; Design</vt:lpstr>
      <vt:lpstr>PowerPoint 演示文稿</vt:lpstr>
      <vt:lpstr>PowerPoint 演示文稿</vt:lpstr>
      <vt:lpstr>PowerPoint 演示文稿</vt:lpstr>
      <vt:lpstr>PowerPoint 演示文稿</vt:lpstr>
      <vt:lpstr>人才培养 Talent cultivation</vt:lpstr>
      <vt:lpstr>PowerPoint 演示文稿</vt:lpstr>
      <vt:lpstr>PowerPoint 演示文稿</vt:lpstr>
      <vt:lpstr>PowerPoint 演示文稿</vt:lpstr>
      <vt:lpstr>华建集团华东建筑设计研究总院山东区域事业部 2021校园招聘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zhiqi chen</dc:creator>
  <cp:lastModifiedBy>amywang</cp:lastModifiedBy>
  <cp:revision>966</cp:revision>
  <cp:lastPrinted>2015-07-22T07:23:00Z</cp:lastPrinted>
  <dcterms:created xsi:type="dcterms:W3CDTF">2015-06-24T02:51:00Z</dcterms:created>
  <dcterms:modified xsi:type="dcterms:W3CDTF">2020-10-09T07:56:31Z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